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  <p:sldMasterId id="2147483679" r:id="rId2"/>
  </p:sldMasterIdLst>
  <p:notesMasterIdLst>
    <p:notesMasterId r:id="rId34"/>
  </p:notesMasterIdLst>
  <p:sldIdLst>
    <p:sldId id="256" r:id="rId3"/>
    <p:sldId id="258" r:id="rId4"/>
    <p:sldId id="259" r:id="rId5"/>
    <p:sldId id="260" r:id="rId6"/>
    <p:sldId id="297" r:id="rId7"/>
    <p:sldId id="261" r:id="rId8"/>
    <p:sldId id="298" r:id="rId9"/>
    <p:sldId id="263" r:id="rId10"/>
    <p:sldId id="262" r:id="rId11"/>
    <p:sldId id="271" r:id="rId12"/>
    <p:sldId id="311" r:id="rId13"/>
    <p:sldId id="312" r:id="rId14"/>
    <p:sldId id="315" r:id="rId15"/>
    <p:sldId id="300" r:id="rId16"/>
    <p:sldId id="313" r:id="rId17"/>
    <p:sldId id="314" r:id="rId18"/>
    <p:sldId id="299" r:id="rId19"/>
    <p:sldId id="303" r:id="rId20"/>
    <p:sldId id="264" r:id="rId21"/>
    <p:sldId id="265" r:id="rId22"/>
    <p:sldId id="321" r:id="rId23"/>
    <p:sldId id="319" r:id="rId24"/>
    <p:sldId id="318" r:id="rId25"/>
    <p:sldId id="317" r:id="rId26"/>
    <p:sldId id="320" r:id="rId27"/>
    <p:sldId id="266" r:id="rId28"/>
    <p:sldId id="267" r:id="rId29"/>
    <p:sldId id="304" r:id="rId30"/>
    <p:sldId id="323" r:id="rId31"/>
    <p:sldId id="305" r:id="rId32"/>
    <p:sldId id="270" r:id="rId3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E6FEF20-7680-3923-E561-7F5BEBABF2DC}" name="Jara Molinos Fernández" initials="JMF" userId="S::jmolinos@freepikco.onmicrosoft.com::819debff-5354-45ae-8453-86143136ddec" providerId="AD"/>
  <p188:author id="{E9C53AC0-F940-C062-B9D5-39D78EA4783E}" name="Manuel León Sánchez" initials="MLS" userId="S::mleon@freepikco.onmicrosoft.com::687f66f5-f43f-41a9-ac21-b6d63107730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8BFF"/>
    <a:srgbClr val="AD9EE3"/>
    <a:srgbClr val="F3BB30"/>
    <a:srgbClr val="BAD6F1"/>
    <a:srgbClr val="B5D0EB"/>
    <a:srgbClr val="ABB2FC"/>
    <a:srgbClr val="E7C9F3"/>
    <a:srgbClr val="CFAFE7"/>
    <a:srgbClr val="B684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7F06F3-D7AE-4E00-9F7F-CDFDA277ABD1}" v="9" dt="2025-08-15T14:19:44.001"/>
    <p1510:client id="{177614EE-FE15-4A91-BF6A-24743A2D56C1}" v="43" dt="2025-08-15T13:38:18.287"/>
    <p1510:client id="{1E51F53A-1567-47AE-BF2D-A9ADAECA9C0A}" v="81" dt="2025-08-15T14:08:44.708"/>
    <p1510:client id="{63237379-9E8A-4BB3-9173-18AE28669AE5}" v="83" dt="2025-08-15T15:57:06.614"/>
    <p1510:client id="{79FBD713-4855-4F12-B79D-781C8AC7E169}" v="106" dt="2025-08-15T13:48:45.543"/>
    <p1510:client id="{8424FDB1-C8F2-4AC6-8C47-04AE30F6E410}" v="68" dt="2025-08-14T03:48:05.4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6/11/relationships/changesInfo" Target="changesInfos/changesInfo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hna Techz" userId="c491fed822b502fd" providerId="Windows Live" clId="Web-{4029CE76-B129-4B51-ACE5-37F49E00A755}"/>
    <pc:docChg chg="addSld delSld modSld sldOrd">
      <pc:chgData name="Krishna Techz" userId="c491fed822b502fd" providerId="Windows Live" clId="Web-{4029CE76-B129-4B51-ACE5-37F49E00A755}" dt="2025-08-10T10:31:10.350" v="456"/>
      <pc:docMkLst>
        <pc:docMk/>
      </pc:docMkLst>
      <pc:sldChg chg="addSp delSp modSp">
        <pc:chgData name="Krishna Techz" userId="c491fed822b502fd" providerId="Windows Live" clId="Web-{4029CE76-B129-4B51-ACE5-37F49E00A755}" dt="2025-08-10T09:46:51.322" v="249"/>
        <pc:sldMkLst>
          <pc:docMk/>
          <pc:sldMk cId="4267886468" sldId="260"/>
        </pc:sldMkLst>
        <pc:spChg chg="mod">
          <ac:chgData name="Krishna Techz" userId="c491fed822b502fd" providerId="Windows Live" clId="Web-{4029CE76-B129-4B51-ACE5-37F49E00A755}" dt="2025-08-10T09:34:18.923" v="10" actId="20577"/>
          <ac:spMkLst>
            <pc:docMk/>
            <pc:sldMk cId="4267886468" sldId="260"/>
            <ac:spMk id="4" creationId="{6153A5D8-3B98-4BE7-8334-478BB8EE0C12}"/>
          </ac:spMkLst>
        </pc:spChg>
        <pc:spChg chg="mod">
          <ac:chgData name="Krishna Techz" userId="c491fed822b502fd" providerId="Windows Live" clId="Web-{4029CE76-B129-4B51-ACE5-37F49E00A755}" dt="2025-08-10T09:42:02.460" v="217" actId="20577"/>
          <ac:spMkLst>
            <pc:docMk/>
            <pc:sldMk cId="4267886468" sldId="260"/>
            <ac:spMk id="6" creationId="{5495792E-BEB6-420E-8DA4-EB674E429EEB}"/>
          </ac:spMkLst>
        </pc:spChg>
        <pc:picChg chg="mod">
          <ac:chgData name="Krishna Techz" userId="c491fed822b502fd" providerId="Windows Live" clId="Web-{4029CE76-B129-4B51-ACE5-37F49E00A755}" dt="2025-08-10T09:46:51.322" v="249"/>
          <ac:picMkLst>
            <pc:docMk/>
            <pc:sldMk cId="4267886468" sldId="260"/>
            <ac:picMk id="15" creationId="{8B0BD868-7DC3-3F06-AC46-18A22100041C}"/>
          </ac:picMkLst>
        </pc:picChg>
      </pc:sldChg>
      <pc:sldChg chg="addSp delSp modSp addAnim delAnim">
        <pc:chgData name="Krishna Techz" userId="c491fed822b502fd" providerId="Windows Live" clId="Web-{4029CE76-B129-4B51-ACE5-37F49E00A755}" dt="2025-08-10T10:05:20.856" v="391" actId="1076"/>
        <pc:sldMkLst>
          <pc:docMk/>
          <pc:sldMk cId="2346832042" sldId="261"/>
        </pc:sldMkLst>
        <pc:spChg chg="add mod">
          <ac:chgData name="Krishna Techz" userId="c491fed822b502fd" providerId="Windows Live" clId="Web-{4029CE76-B129-4B51-ACE5-37F49E00A755}" dt="2025-08-10T09:51:56.284" v="286" actId="1076"/>
          <ac:spMkLst>
            <pc:docMk/>
            <pc:sldMk cId="2346832042" sldId="261"/>
            <ac:spMk id="5" creationId="{5AA45B37-B650-8FC4-CC77-2571CA1EDA44}"/>
          </ac:spMkLst>
        </pc:spChg>
        <pc:spChg chg="add">
          <ac:chgData name="Krishna Techz" userId="c491fed822b502fd" providerId="Windows Live" clId="Web-{4029CE76-B129-4B51-ACE5-37F49E00A755}" dt="2025-08-10T09:58:27.585" v="320"/>
          <ac:spMkLst>
            <pc:docMk/>
            <pc:sldMk cId="2346832042" sldId="261"/>
            <ac:spMk id="13" creationId="{7FB973F9-75C0-02CF-9E8F-726626EB42B3}"/>
          </ac:spMkLst>
        </pc:spChg>
        <pc:spChg chg="add">
          <ac:chgData name="Krishna Techz" userId="c491fed822b502fd" providerId="Windows Live" clId="Web-{4029CE76-B129-4B51-ACE5-37F49E00A755}" dt="2025-08-10T09:58:27.585" v="320"/>
          <ac:spMkLst>
            <pc:docMk/>
            <pc:sldMk cId="2346832042" sldId="261"/>
            <ac:spMk id="14" creationId="{61A2BE3A-1FF7-35EA-E213-841F905A5A80}"/>
          </ac:spMkLst>
        </pc:spChg>
        <pc:spChg chg="add">
          <ac:chgData name="Krishna Techz" userId="c491fed822b502fd" providerId="Windows Live" clId="Web-{4029CE76-B129-4B51-ACE5-37F49E00A755}" dt="2025-08-10T09:58:27.585" v="320"/>
          <ac:spMkLst>
            <pc:docMk/>
            <pc:sldMk cId="2346832042" sldId="261"/>
            <ac:spMk id="15" creationId="{C06113DB-6584-5585-5A61-B4AA62E37581}"/>
          </ac:spMkLst>
        </pc:spChg>
        <pc:spChg chg="add">
          <ac:chgData name="Krishna Techz" userId="c491fed822b502fd" providerId="Windows Live" clId="Web-{4029CE76-B129-4B51-ACE5-37F49E00A755}" dt="2025-08-10T09:58:27.585" v="320"/>
          <ac:spMkLst>
            <pc:docMk/>
            <pc:sldMk cId="2346832042" sldId="261"/>
            <ac:spMk id="16" creationId="{9F3AE0F1-9E32-C8C3-DEE2-4402C63C1612}"/>
          </ac:spMkLst>
        </pc:spChg>
        <pc:spChg chg="add">
          <ac:chgData name="Krishna Techz" userId="c491fed822b502fd" providerId="Windows Live" clId="Web-{4029CE76-B129-4B51-ACE5-37F49E00A755}" dt="2025-08-10T09:58:27.585" v="320"/>
          <ac:spMkLst>
            <pc:docMk/>
            <pc:sldMk cId="2346832042" sldId="261"/>
            <ac:spMk id="17" creationId="{48D300FE-8E0D-B439-7BE1-389CC4791177}"/>
          </ac:spMkLst>
        </pc:spChg>
        <pc:spChg chg="add">
          <ac:chgData name="Krishna Techz" userId="c491fed822b502fd" providerId="Windows Live" clId="Web-{4029CE76-B129-4B51-ACE5-37F49E00A755}" dt="2025-08-10T09:58:27.585" v="320"/>
          <ac:spMkLst>
            <pc:docMk/>
            <pc:sldMk cId="2346832042" sldId="261"/>
            <ac:spMk id="18" creationId="{F0B03D14-DCD2-20BD-DE41-D462F262353F}"/>
          </ac:spMkLst>
        </pc:spChg>
        <pc:spChg chg="add">
          <ac:chgData name="Krishna Techz" userId="c491fed822b502fd" providerId="Windows Live" clId="Web-{4029CE76-B129-4B51-ACE5-37F49E00A755}" dt="2025-08-10T09:58:27.585" v="320"/>
          <ac:spMkLst>
            <pc:docMk/>
            <pc:sldMk cId="2346832042" sldId="261"/>
            <ac:spMk id="19" creationId="{7737074F-2498-4217-20E2-85BDB6A0DB19}"/>
          </ac:spMkLst>
        </pc:spChg>
        <pc:spChg chg="add">
          <ac:chgData name="Krishna Techz" userId="c491fed822b502fd" providerId="Windows Live" clId="Web-{4029CE76-B129-4B51-ACE5-37F49E00A755}" dt="2025-08-10T09:58:27.585" v="320"/>
          <ac:spMkLst>
            <pc:docMk/>
            <pc:sldMk cId="2346832042" sldId="261"/>
            <ac:spMk id="20" creationId="{B85CE6F2-E46D-BB82-CED5-8F787FD2DF3E}"/>
          </ac:spMkLst>
        </pc:spChg>
        <pc:spChg chg="mod">
          <ac:chgData name="Krishna Techz" userId="c491fed822b502fd" providerId="Windows Live" clId="Web-{4029CE76-B129-4B51-ACE5-37F49E00A755}" dt="2025-08-10T10:05:20.856" v="391" actId="1076"/>
          <ac:spMkLst>
            <pc:docMk/>
            <pc:sldMk cId="2346832042" sldId="261"/>
            <ac:spMk id="21" creationId="{3315CD74-2219-08C0-8768-48B03D7A3712}"/>
          </ac:spMkLst>
        </pc:spChg>
        <pc:spChg chg="mod">
          <ac:chgData name="Krishna Techz" userId="c491fed822b502fd" providerId="Windows Live" clId="Web-{4029CE76-B129-4B51-ACE5-37F49E00A755}" dt="2025-08-10T10:01:41.180" v="359" actId="20577"/>
          <ac:spMkLst>
            <pc:docMk/>
            <pc:sldMk cId="2346832042" sldId="261"/>
            <ac:spMk id="22" creationId="{25ECED98-141F-613D-8D18-1587082F9D30}"/>
          </ac:spMkLst>
        </pc:spChg>
        <pc:spChg chg="mod">
          <ac:chgData name="Krishna Techz" userId="c491fed822b502fd" providerId="Windows Live" clId="Web-{4029CE76-B129-4B51-ACE5-37F49E00A755}" dt="2025-08-10T09:59:30.070" v="338" actId="20577"/>
          <ac:spMkLst>
            <pc:docMk/>
            <pc:sldMk cId="2346832042" sldId="261"/>
            <ac:spMk id="23" creationId="{86FA0E51-15A2-6FF9-AE26-2C592C1199E4}"/>
          </ac:spMkLst>
        </pc:spChg>
        <pc:spChg chg="mod">
          <ac:chgData name="Krishna Techz" userId="c491fed822b502fd" providerId="Windows Live" clId="Web-{4029CE76-B129-4B51-ACE5-37F49E00A755}" dt="2025-08-10T10:01:38.399" v="358" actId="20577"/>
          <ac:spMkLst>
            <pc:docMk/>
            <pc:sldMk cId="2346832042" sldId="261"/>
            <ac:spMk id="24" creationId="{0A01D9B6-5CA9-7350-76F7-3A389706A299}"/>
          </ac:spMkLst>
        </pc:spChg>
        <pc:spChg chg="mod">
          <ac:chgData name="Krishna Techz" userId="c491fed822b502fd" providerId="Windows Live" clId="Web-{4029CE76-B129-4B51-ACE5-37F49E00A755}" dt="2025-08-10T10:00:50.008" v="348" actId="1076"/>
          <ac:spMkLst>
            <pc:docMk/>
            <pc:sldMk cId="2346832042" sldId="261"/>
            <ac:spMk id="25" creationId="{A4B0A28F-D0BB-8135-4FD3-11223496FF12}"/>
          </ac:spMkLst>
        </pc:spChg>
        <pc:spChg chg="add">
          <ac:chgData name="Krishna Techz" userId="c491fed822b502fd" providerId="Windows Live" clId="Web-{4029CE76-B129-4B51-ACE5-37F49E00A755}" dt="2025-08-10T09:58:27.585" v="320"/>
          <ac:spMkLst>
            <pc:docMk/>
            <pc:sldMk cId="2346832042" sldId="261"/>
            <ac:spMk id="26" creationId="{B645BE6B-E4CE-BD35-D2DC-C82FA3DFEE9F}"/>
          </ac:spMkLst>
        </pc:spChg>
        <pc:spChg chg="add mod">
          <ac:chgData name="Krishna Techz" userId="c491fed822b502fd" providerId="Windows Live" clId="Web-{4029CE76-B129-4B51-ACE5-37F49E00A755}" dt="2025-08-10T10:03:39.899" v="373" actId="20577"/>
          <ac:spMkLst>
            <pc:docMk/>
            <pc:sldMk cId="2346832042" sldId="261"/>
            <ac:spMk id="28" creationId="{B04F5BF5-7AA9-003A-C5B2-997F2EDCF4B4}"/>
          </ac:spMkLst>
        </pc:spChg>
        <pc:spChg chg="add mod">
          <ac:chgData name="Krishna Techz" userId="c491fed822b502fd" providerId="Windows Live" clId="Web-{4029CE76-B129-4B51-ACE5-37F49E00A755}" dt="2025-08-10T10:03:27.946" v="363" actId="20577"/>
          <ac:spMkLst>
            <pc:docMk/>
            <pc:sldMk cId="2346832042" sldId="261"/>
            <ac:spMk id="33" creationId="{C2089116-489A-AFCD-FC94-07BCFF8DCE87}"/>
          </ac:spMkLst>
        </pc:spChg>
        <pc:grpChg chg="add mod">
          <ac:chgData name="Krishna Techz" userId="c491fed822b502fd" providerId="Windows Live" clId="Web-{4029CE76-B129-4B51-ACE5-37F49E00A755}" dt="2025-08-10T09:59:43.773" v="341" actId="1076"/>
          <ac:grpSpMkLst>
            <pc:docMk/>
            <pc:sldMk cId="2346832042" sldId="261"/>
            <ac:grpSpMk id="9" creationId="{3B2A936E-E410-A856-302E-9F1B53FDD050}"/>
          </ac:grpSpMkLst>
        </pc:grpChg>
        <pc:grpChg chg="add mod">
          <ac:chgData name="Krishna Techz" userId="c491fed822b502fd" providerId="Windows Live" clId="Web-{4029CE76-B129-4B51-ACE5-37F49E00A755}" dt="2025-08-10T10:04:44.386" v="378" actId="1076"/>
          <ac:grpSpMkLst>
            <pc:docMk/>
            <pc:sldMk cId="2346832042" sldId="261"/>
            <ac:grpSpMk id="37" creationId="{A1636711-E5FC-A585-F3D3-35EAFB260EE3}"/>
          </ac:grpSpMkLst>
        </pc:grpChg>
      </pc:sldChg>
      <pc:sldChg chg="ord">
        <pc:chgData name="Krishna Techz" userId="c491fed822b502fd" providerId="Windows Live" clId="Web-{4029CE76-B129-4B51-ACE5-37F49E00A755}" dt="2025-08-10T10:07:36.408" v="393"/>
        <pc:sldMkLst>
          <pc:docMk/>
          <pc:sldMk cId="359066175" sldId="262"/>
        </pc:sldMkLst>
      </pc:sldChg>
      <pc:sldChg chg="modSp">
        <pc:chgData name="Krishna Techz" userId="c491fed822b502fd" providerId="Windows Live" clId="Web-{4029CE76-B129-4B51-ACE5-37F49E00A755}" dt="2025-08-10T10:31:10.350" v="456"/>
        <pc:sldMkLst>
          <pc:docMk/>
          <pc:sldMk cId="1032840191" sldId="263"/>
        </pc:sldMkLst>
        <pc:spChg chg="mod">
          <ac:chgData name="Krishna Techz" userId="c491fed822b502fd" providerId="Windows Live" clId="Web-{4029CE76-B129-4B51-ACE5-37F49E00A755}" dt="2025-08-10T10:11:17.271" v="455" actId="1076"/>
          <ac:spMkLst>
            <pc:docMk/>
            <pc:sldMk cId="1032840191" sldId="263"/>
            <ac:spMk id="5" creationId="{78EA0A7F-FA2B-45AD-B026-F97D6DBDCD0F}"/>
          </ac:spMkLst>
        </pc:spChg>
        <pc:spChg chg="mod">
          <ac:chgData name="Krishna Techz" userId="c491fed822b502fd" providerId="Windows Live" clId="Web-{4029CE76-B129-4B51-ACE5-37F49E00A755}" dt="2025-08-10T10:11:11.896" v="454" actId="1076"/>
          <ac:spMkLst>
            <pc:docMk/>
            <pc:sldMk cId="1032840191" sldId="263"/>
            <ac:spMk id="7" creationId="{68FDDEC2-A768-49F4-87BC-33D5FE80AA49}"/>
          </ac:spMkLst>
        </pc:spChg>
        <pc:picChg chg="mod">
          <ac:chgData name="Krishna Techz" userId="c491fed822b502fd" providerId="Windows Live" clId="Web-{4029CE76-B129-4B51-ACE5-37F49E00A755}" dt="2025-08-10T10:31:10.350" v="456"/>
          <ac:picMkLst>
            <pc:docMk/>
            <pc:sldMk cId="1032840191" sldId="263"/>
            <ac:picMk id="16" creationId="{067E1570-7205-3C7D-7754-EA2427061247}"/>
          </ac:picMkLst>
        </pc:picChg>
      </pc:sldChg>
      <pc:sldChg chg="del">
        <pc:chgData name="Krishna Techz" userId="c491fed822b502fd" providerId="Windows Live" clId="Web-{4029CE76-B129-4B51-ACE5-37F49E00A755}" dt="2025-08-10T09:55:23.021" v="296"/>
        <pc:sldMkLst>
          <pc:docMk/>
          <pc:sldMk cId="0" sldId="272"/>
        </pc:sldMkLst>
      </pc:sldChg>
      <pc:sldChg chg="del">
        <pc:chgData name="Krishna Techz" userId="c491fed822b502fd" providerId="Windows Live" clId="Web-{4029CE76-B129-4B51-ACE5-37F49E00A755}" dt="2025-08-10T09:55:24.678" v="297"/>
        <pc:sldMkLst>
          <pc:docMk/>
          <pc:sldMk cId="0" sldId="273"/>
        </pc:sldMkLst>
      </pc:sldChg>
      <pc:sldChg chg="del">
        <pc:chgData name="Krishna Techz" userId="c491fed822b502fd" providerId="Windows Live" clId="Web-{4029CE76-B129-4B51-ACE5-37F49E00A755}" dt="2025-08-10T09:55:27.334" v="298"/>
        <pc:sldMkLst>
          <pc:docMk/>
          <pc:sldMk cId="0" sldId="274"/>
        </pc:sldMkLst>
      </pc:sldChg>
      <pc:sldChg chg="del">
        <pc:chgData name="Krishna Techz" userId="c491fed822b502fd" providerId="Windows Live" clId="Web-{4029CE76-B129-4B51-ACE5-37F49E00A755}" dt="2025-08-10T09:55:28.615" v="299"/>
        <pc:sldMkLst>
          <pc:docMk/>
          <pc:sldMk cId="0" sldId="275"/>
        </pc:sldMkLst>
      </pc:sldChg>
      <pc:sldChg chg="add del">
        <pc:chgData name="Krishna Techz" userId="c491fed822b502fd" providerId="Windows Live" clId="Web-{4029CE76-B129-4B51-ACE5-37F49E00A755}" dt="2025-08-10T09:57:05.757" v="305"/>
        <pc:sldMkLst>
          <pc:docMk/>
          <pc:sldMk cId="0" sldId="276"/>
        </pc:sldMkLst>
      </pc:sldChg>
      <pc:sldChg chg="del">
        <pc:chgData name="Krishna Techz" userId="c491fed822b502fd" providerId="Windows Live" clId="Web-{4029CE76-B129-4B51-ACE5-37F49E00A755}" dt="2025-08-10T09:55:46.772" v="302"/>
        <pc:sldMkLst>
          <pc:docMk/>
          <pc:sldMk cId="0" sldId="277"/>
        </pc:sldMkLst>
      </pc:sldChg>
      <pc:sldChg chg="del">
        <pc:chgData name="Krishna Techz" userId="c491fed822b502fd" providerId="Windows Live" clId="Web-{4029CE76-B129-4B51-ACE5-37F49E00A755}" dt="2025-08-10T09:55:11.256" v="295"/>
        <pc:sldMkLst>
          <pc:docMk/>
          <pc:sldMk cId="0" sldId="281"/>
        </pc:sldMkLst>
      </pc:sldChg>
      <pc:sldChg chg="delSp">
        <pc:chgData name="Krishna Techz" userId="c491fed822b502fd" providerId="Windows Live" clId="Web-{4029CE76-B129-4B51-ACE5-37F49E00A755}" dt="2025-08-10T09:48:56.108" v="250"/>
        <pc:sldMkLst>
          <pc:docMk/>
          <pc:sldMk cId="0" sldId="282"/>
        </pc:sldMkLst>
      </pc:sldChg>
      <pc:sldChg chg="del">
        <pc:chgData name="Krishna Techz" userId="c491fed822b502fd" providerId="Windows Live" clId="Web-{4029CE76-B129-4B51-ACE5-37F49E00A755}" dt="2025-08-10T09:56:55.116" v="304"/>
        <pc:sldMkLst>
          <pc:docMk/>
          <pc:sldMk cId="0" sldId="290"/>
        </pc:sldMkLst>
      </pc:sldChg>
      <pc:sldChg chg="addSp delSp modSp">
        <pc:chgData name="Krishna Techz" userId="c491fed822b502fd" providerId="Windows Live" clId="Web-{4029CE76-B129-4B51-ACE5-37F49E00A755}" dt="2025-08-10T09:58:21.054" v="319"/>
        <pc:sldMkLst>
          <pc:docMk/>
          <pc:sldMk cId="0" sldId="292"/>
        </pc:sldMkLst>
      </pc:sldChg>
      <pc:sldChg chg="addSp delSp">
        <pc:chgData name="Krishna Techz" userId="c491fed822b502fd" providerId="Windows Live" clId="Web-{4029CE76-B129-4B51-ACE5-37F49E00A755}" dt="2025-08-10T10:04:22.760" v="375"/>
        <pc:sldMkLst>
          <pc:docMk/>
          <pc:sldMk cId="0" sldId="293"/>
        </pc:sldMkLst>
      </pc:sldChg>
      <pc:sldChg chg="del">
        <pc:chgData name="Krishna Techz" userId="c491fed822b502fd" providerId="Windows Live" clId="Web-{4029CE76-B129-4B51-ACE5-37F49E00A755}" dt="2025-08-10T09:56:07.100" v="303"/>
        <pc:sldMkLst>
          <pc:docMk/>
          <pc:sldMk cId="0" sldId="296"/>
        </pc:sldMkLst>
      </pc:sldChg>
      <pc:sldChg chg="modSp add ord replId">
        <pc:chgData name="Krishna Techz" userId="c491fed822b502fd" providerId="Windows Live" clId="Web-{4029CE76-B129-4B51-ACE5-37F49E00A755}" dt="2025-08-10T09:45:43.884" v="248" actId="1076"/>
        <pc:sldMkLst>
          <pc:docMk/>
          <pc:sldMk cId="4212352563" sldId="297"/>
        </pc:sldMkLst>
        <pc:spChg chg="mod">
          <ac:chgData name="Krishna Techz" userId="c491fed822b502fd" providerId="Windows Live" clId="Web-{4029CE76-B129-4B51-ACE5-37F49E00A755}" dt="2025-08-10T09:45:43.884" v="248" actId="1076"/>
          <ac:spMkLst>
            <pc:docMk/>
            <pc:sldMk cId="4212352563" sldId="297"/>
            <ac:spMk id="4" creationId="{EB2E79BE-AFD7-BD57-9769-C1AD11DEA29D}"/>
          </ac:spMkLst>
        </pc:spChg>
        <pc:spChg chg="mod">
          <ac:chgData name="Krishna Techz" userId="c491fed822b502fd" providerId="Windows Live" clId="Web-{4029CE76-B129-4B51-ACE5-37F49E00A755}" dt="2025-08-10T09:44:50.742" v="227" actId="20577"/>
          <ac:spMkLst>
            <pc:docMk/>
            <pc:sldMk cId="4212352563" sldId="297"/>
            <ac:spMk id="8" creationId="{039187BC-CCB6-07DF-443A-70B24AD5611F}"/>
          </ac:spMkLst>
        </pc:spChg>
      </pc:sldChg>
      <pc:sldChg chg="modSp add replId">
        <pc:chgData name="Krishna Techz" userId="c491fed822b502fd" providerId="Windows Live" clId="Web-{4029CE76-B129-4B51-ACE5-37F49E00A755}" dt="2025-08-10T10:08:10.378" v="407" actId="1076"/>
        <pc:sldMkLst>
          <pc:docMk/>
          <pc:sldMk cId="3419447415" sldId="298"/>
        </pc:sldMkLst>
        <pc:spChg chg="mod">
          <ac:chgData name="Krishna Techz" userId="c491fed822b502fd" providerId="Windows Live" clId="Web-{4029CE76-B129-4B51-ACE5-37F49E00A755}" dt="2025-08-10T10:08:10.378" v="407" actId="1076"/>
          <ac:spMkLst>
            <pc:docMk/>
            <pc:sldMk cId="3419447415" sldId="298"/>
            <ac:spMk id="4" creationId="{849A93FA-6625-65A9-380B-F3F40055E55C}"/>
          </ac:spMkLst>
        </pc:spChg>
        <pc:spChg chg="mod">
          <ac:chgData name="Krishna Techz" userId="c491fed822b502fd" providerId="Windows Live" clId="Web-{4029CE76-B129-4B51-ACE5-37F49E00A755}" dt="2025-08-10T10:07:40.877" v="394" actId="20577"/>
          <ac:spMkLst>
            <pc:docMk/>
            <pc:sldMk cId="3419447415" sldId="298"/>
            <ac:spMk id="8" creationId="{6B704680-A9B5-668B-4E16-FE0F911C26E4}"/>
          </ac:spMkLst>
        </pc:spChg>
      </pc:sldChg>
    </pc:docChg>
  </pc:docChgLst>
  <pc:docChgLst>
    <pc:chgData name="Krishna Techz" userId="c491fed822b502fd" providerId="Windows Live" clId="Web-{63237379-9E8A-4BB3-9173-18AE28669AE5}"/>
    <pc:docChg chg="addSld delSld modSld modMainMaster">
      <pc:chgData name="Krishna Techz" userId="c491fed822b502fd" providerId="Windows Live" clId="Web-{63237379-9E8A-4BB3-9173-18AE28669AE5}" dt="2025-08-15T15:57:06.614" v="81" actId="1076"/>
      <pc:docMkLst>
        <pc:docMk/>
      </pc:docMkLst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4122427211" sldId="256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1654909843" sldId="258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3659641148" sldId="259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4267886468" sldId="260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2346832042" sldId="261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359066175" sldId="262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1032840191" sldId="263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561020207" sldId="264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4141672098" sldId="265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533198079" sldId="266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2937072760" sldId="267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2918982973" sldId="270"/>
        </pc:sldMkLst>
      </pc:sldChg>
      <pc:sldChg chg="addSp delSp modSp add del modTransition addAnim delAnim">
        <pc:chgData name="Krishna Techz" userId="c491fed822b502fd" providerId="Windows Live" clId="Web-{63237379-9E8A-4BB3-9173-18AE28669AE5}" dt="2025-08-15T15:56:35.549" v="80"/>
        <pc:sldMkLst>
          <pc:docMk/>
          <pc:sldMk cId="1921954736" sldId="271"/>
        </pc:sldMkLst>
        <pc:spChg chg="del mod">
          <ac:chgData name="Krishna Techz" userId="c491fed822b502fd" providerId="Windows Live" clId="Web-{63237379-9E8A-4BB3-9173-18AE28669AE5}" dt="2025-08-15T15:44:45.605" v="19"/>
          <ac:spMkLst>
            <pc:docMk/>
            <pc:sldMk cId="1921954736" sldId="271"/>
            <ac:spMk id="5" creationId="{A8DA65E6-8A4A-D5EB-286D-51F1996002AA}"/>
          </ac:spMkLst>
        </pc:spChg>
        <pc:spChg chg="mod topLvl">
          <ac:chgData name="Krishna Techz" userId="c491fed822b502fd" providerId="Windows Live" clId="Web-{63237379-9E8A-4BB3-9173-18AE28669AE5}" dt="2025-08-15T15:45:14.029" v="28" actId="1076"/>
          <ac:spMkLst>
            <pc:docMk/>
            <pc:sldMk cId="1921954736" sldId="271"/>
            <ac:spMk id="7" creationId="{C44A8A2C-1A5A-1452-6756-FF0DD30ADA49}"/>
          </ac:spMkLst>
        </pc:spChg>
        <pc:spChg chg="mod topLvl">
          <ac:chgData name="Krishna Techz" userId="c491fed822b502fd" providerId="Windows Live" clId="Web-{63237379-9E8A-4BB3-9173-18AE28669AE5}" dt="2025-08-15T14:22:45.419" v="10" actId="1076"/>
          <ac:spMkLst>
            <pc:docMk/>
            <pc:sldMk cId="1921954736" sldId="271"/>
            <ac:spMk id="8" creationId="{CEEC73BA-3512-0782-6B4D-064070812E5D}"/>
          </ac:spMkLst>
        </pc:spChg>
        <pc:spChg chg="mod topLvl">
          <ac:chgData name="Krishna Techz" userId="c491fed822b502fd" providerId="Windows Live" clId="Web-{63237379-9E8A-4BB3-9173-18AE28669AE5}" dt="2025-08-15T14:22:45.419" v="11" actId="1076"/>
          <ac:spMkLst>
            <pc:docMk/>
            <pc:sldMk cId="1921954736" sldId="271"/>
            <ac:spMk id="9" creationId="{95DAB175-2C51-7BCA-7C25-C44319A0667C}"/>
          </ac:spMkLst>
        </pc:spChg>
        <pc:spChg chg="topLvl">
          <ac:chgData name="Krishna Techz" userId="c491fed822b502fd" providerId="Windows Live" clId="Web-{63237379-9E8A-4BB3-9173-18AE28669AE5}" dt="2025-08-15T14:21:58.448" v="2"/>
          <ac:spMkLst>
            <pc:docMk/>
            <pc:sldMk cId="1921954736" sldId="271"/>
            <ac:spMk id="10" creationId="{47823CA0-E7FB-A2ED-F52E-BFFEC95E65F4}"/>
          </ac:spMkLst>
        </pc:spChg>
        <pc:spChg chg="topLvl">
          <ac:chgData name="Krishna Techz" userId="c491fed822b502fd" providerId="Windows Live" clId="Web-{63237379-9E8A-4BB3-9173-18AE28669AE5}" dt="2025-08-15T14:21:58.448" v="2"/>
          <ac:spMkLst>
            <pc:docMk/>
            <pc:sldMk cId="1921954736" sldId="271"/>
            <ac:spMk id="12" creationId="{9B0D0079-9AD5-1E96-E3F2-C771A880192D}"/>
          </ac:spMkLst>
        </pc:spChg>
        <pc:spChg chg="topLvl">
          <ac:chgData name="Krishna Techz" userId="c491fed822b502fd" providerId="Windows Live" clId="Web-{63237379-9E8A-4BB3-9173-18AE28669AE5}" dt="2025-08-15T14:22:52.700" v="13"/>
          <ac:spMkLst>
            <pc:docMk/>
            <pc:sldMk cId="1921954736" sldId="271"/>
            <ac:spMk id="13" creationId="{1E53BF0F-62F9-1925-A8F0-A18A43D86907}"/>
          </ac:spMkLst>
        </pc:spChg>
        <pc:spChg chg="topLvl">
          <ac:chgData name="Krishna Techz" userId="c491fed822b502fd" providerId="Windows Live" clId="Web-{63237379-9E8A-4BB3-9173-18AE28669AE5}" dt="2025-08-15T14:22:52.700" v="13"/>
          <ac:spMkLst>
            <pc:docMk/>
            <pc:sldMk cId="1921954736" sldId="271"/>
            <ac:spMk id="14" creationId="{D795EA57-8A0B-9340-812E-9F0E793E756D}"/>
          </ac:spMkLst>
        </pc:spChg>
        <pc:spChg chg="topLvl">
          <ac:chgData name="Krishna Techz" userId="c491fed822b502fd" providerId="Windows Live" clId="Web-{63237379-9E8A-4BB3-9173-18AE28669AE5}" dt="2025-08-15T14:22:52.700" v="13"/>
          <ac:spMkLst>
            <pc:docMk/>
            <pc:sldMk cId="1921954736" sldId="271"/>
            <ac:spMk id="15" creationId="{F1EA24CB-2A9D-67D6-F400-E4FA63502427}"/>
          </ac:spMkLst>
        </pc:spChg>
        <pc:grpChg chg="add mod topLvl">
          <ac:chgData name="Krishna Techz" userId="c491fed822b502fd" providerId="Windows Live" clId="Web-{63237379-9E8A-4BB3-9173-18AE28669AE5}" dt="2025-08-15T14:22:52.700" v="13"/>
          <ac:grpSpMkLst>
            <pc:docMk/>
            <pc:sldMk cId="1921954736" sldId="271"/>
            <ac:grpSpMk id="2" creationId="{946508AD-17E7-C96B-AD2C-0BD598498D36}"/>
          </ac:grpSpMkLst>
        </pc:grpChg>
        <pc:grpChg chg="add del mod">
          <ac:chgData name="Krishna Techz" userId="c491fed822b502fd" providerId="Windows Live" clId="Web-{63237379-9E8A-4BB3-9173-18AE28669AE5}" dt="2025-08-15T14:22:52.700" v="13"/>
          <ac:grpSpMkLst>
            <pc:docMk/>
            <pc:sldMk cId="1921954736" sldId="271"/>
            <ac:grpSpMk id="3" creationId="{98AEF151-8589-E323-C32A-C85DC4136899}"/>
          </ac:grpSpMkLst>
        </pc:grpChg>
        <pc:grpChg chg="add del">
          <ac:chgData name="Krishna Techz" userId="c491fed822b502fd" providerId="Windows Live" clId="Web-{63237379-9E8A-4BB3-9173-18AE28669AE5}" dt="2025-08-15T15:45:55.392" v="36"/>
          <ac:grpSpMkLst>
            <pc:docMk/>
            <pc:sldMk cId="1921954736" sldId="271"/>
            <ac:grpSpMk id="3" creationId="{9F698570-5B24-A184-CCB1-2BED6DFDA5D4}"/>
          </ac:grpSpMkLst>
        </pc:grpChg>
        <pc:grpChg chg="add del mod topLvl">
          <ac:chgData name="Krishna Techz" userId="c491fed822b502fd" providerId="Windows Live" clId="Web-{63237379-9E8A-4BB3-9173-18AE28669AE5}" dt="2025-08-15T15:47:18.898" v="39"/>
          <ac:grpSpMkLst>
            <pc:docMk/>
            <pc:sldMk cId="1921954736" sldId="271"/>
            <ac:grpSpMk id="4" creationId="{C194950C-CFC7-70D5-E891-C476764C4C0D}"/>
          </ac:grpSpMkLst>
        </pc:grpChg>
        <pc:grpChg chg="del">
          <ac:chgData name="Krishna Techz" userId="c491fed822b502fd" providerId="Windows Live" clId="Web-{63237379-9E8A-4BB3-9173-18AE28669AE5}" dt="2025-08-15T14:21:58.448" v="2"/>
          <ac:grpSpMkLst>
            <pc:docMk/>
            <pc:sldMk cId="1921954736" sldId="271"/>
            <ac:grpSpMk id="16" creationId="{5FF385CB-D9F6-DA59-3DA8-ADBBA24545C4}"/>
          </ac:grpSpMkLst>
        </pc:grpChg>
        <pc:grpChg chg="add mod">
          <ac:chgData name="Krishna Techz" userId="c491fed822b502fd" providerId="Windows Live" clId="Web-{63237379-9E8A-4BB3-9173-18AE28669AE5}" dt="2025-08-15T15:50:53.602" v="63" actId="1076"/>
          <ac:grpSpMkLst>
            <pc:docMk/>
            <pc:sldMk cId="1921954736" sldId="271"/>
            <ac:grpSpMk id="24" creationId="{BA3F727F-CDBA-01C2-3AE0-2F50E20AC4FC}"/>
          </ac:grpSpMkLst>
        </pc:grpChg>
        <pc:picChg chg="add del mod ord topLvl">
          <ac:chgData name="Krishna Techz" userId="c491fed822b502fd" providerId="Windows Live" clId="Web-{63237379-9E8A-4BB3-9173-18AE28669AE5}" dt="2025-08-15T15:48:17.606" v="48"/>
          <ac:picMkLst>
            <pc:docMk/>
            <pc:sldMk cId="1921954736" sldId="271"/>
            <ac:picMk id="11" creationId="{1A5FFE59-3B47-0132-85E8-741C283DB12D}"/>
          </ac:picMkLst>
        </pc:picChg>
        <pc:picChg chg="add del mod ord">
          <ac:chgData name="Krishna Techz" userId="c491fed822b502fd" providerId="Windows Live" clId="Web-{63237379-9E8A-4BB3-9173-18AE28669AE5}" dt="2025-08-15T15:52:16.920" v="66"/>
          <ac:picMkLst>
            <pc:docMk/>
            <pc:sldMk cId="1921954736" sldId="271"/>
            <ac:picMk id="25" creationId="{0EB9A291-01F0-2A7A-DFE2-2D8E1CAA8C8A}"/>
          </ac:picMkLst>
        </pc:picChg>
        <pc:picChg chg="add mod ord">
          <ac:chgData name="Krishna Techz" userId="c491fed822b502fd" providerId="Windows Live" clId="Web-{63237379-9E8A-4BB3-9173-18AE28669AE5}" dt="2025-08-15T15:56:21.532" v="78" actId="1076"/>
          <ac:picMkLst>
            <pc:docMk/>
            <pc:sldMk cId="1921954736" sldId="271"/>
            <ac:picMk id="27" creationId="{C6274B30-AF28-1706-7982-8DFC2E60DF3F}"/>
          </ac:picMkLst>
        </pc:picChg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4212352563" sldId="297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3419447415" sldId="298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335035148" sldId="299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551293533" sldId="300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2203030405" sldId="301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3318968010" sldId="302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2391163033" sldId="303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1407920938" sldId="304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2703634971" sldId="305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3709206549" sldId="306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900882115" sldId="307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3671820764" sldId="308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1455411440" sldId="309"/>
        </pc:sldMkLst>
      </pc:sldChg>
      <pc:sldChg chg="modTransition">
        <pc:chgData name="Krishna Techz" userId="c491fed822b502fd" providerId="Windows Live" clId="Web-{63237379-9E8A-4BB3-9173-18AE28669AE5}" dt="2025-08-15T15:56:35.549" v="80"/>
        <pc:sldMkLst>
          <pc:docMk/>
          <pc:sldMk cId="711150047" sldId="310"/>
        </pc:sldMkLst>
      </pc:sldChg>
      <pc:sldChg chg="modSp add replId modTransition">
        <pc:chgData name="Krishna Techz" userId="c491fed822b502fd" providerId="Windows Live" clId="Web-{63237379-9E8A-4BB3-9173-18AE28669AE5}" dt="2025-08-15T15:57:06.614" v="81" actId="1076"/>
        <pc:sldMkLst>
          <pc:docMk/>
          <pc:sldMk cId="2723934694" sldId="311"/>
        </pc:sldMkLst>
        <pc:spChg chg="mod">
          <ac:chgData name="Krishna Techz" userId="c491fed822b502fd" providerId="Windows Live" clId="Web-{63237379-9E8A-4BB3-9173-18AE28669AE5}" dt="2025-08-15T15:52:55.689" v="72" actId="1076"/>
          <ac:spMkLst>
            <pc:docMk/>
            <pc:sldMk cId="2723934694" sldId="311"/>
            <ac:spMk id="23" creationId="{B376A908-AE13-EFC8-E89E-CFB2FA780FE8}"/>
          </ac:spMkLst>
        </pc:spChg>
        <pc:picChg chg="mod">
          <ac:chgData name="Krishna Techz" userId="c491fed822b502fd" providerId="Windows Live" clId="Web-{63237379-9E8A-4BB3-9173-18AE28669AE5}" dt="2025-08-15T15:57:06.614" v="81" actId="1076"/>
          <ac:picMkLst>
            <pc:docMk/>
            <pc:sldMk cId="2723934694" sldId="311"/>
            <ac:picMk id="25" creationId="{D8E71695-E031-445C-994D-AAD846558761}"/>
          </ac:picMkLst>
        </pc:picChg>
      </pc:sldChg>
      <pc:sldMasterChg chg="modTransition modSldLayout">
        <pc:chgData name="Krishna Techz" userId="c491fed822b502fd" providerId="Windows Live" clId="Web-{63237379-9E8A-4BB3-9173-18AE28669AE5}" dt="2025-08-15T15:56:35.549" v="80"/>
        <pc:sldMasterMkLst>
          <pc:docMk/>
          <pc:sldMasterMk cId="2650480007" sldId="2147483663"/>
        </pc:sldMasterMkLst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1604782033" sldId="2147483658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2758148769" sldId="2147483659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2823002319" sldId="2147483664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2226595069" sldId="2147483665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1545391883" sldId="2147483666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802294039" sldId="2147483667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1896818338" sldId="2147483669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657631373" sldId="2147483670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1635800110" sldId="2147483671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1504375095" sldId="2147483672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1841371608" sldId="2147483675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1907460547" sldId="2147483676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178713016" sldId="2147483677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2650480007" sldId="2147483663"/>
            <pc:sldLayoutMk cId="3285019264" sldId="2147483678"/>
          </pc:sldLayoutMkLst>
        </pc:sldLayoutChg>
      </pc:sldMasterChg>
      <pc:sldMasterChg chg="modTransition modSldLayout">
        <pc:chgData name="Krishna Techz" userId="c491fed822b502fd" providerId="Windows Live" clId="Web-{63237379-9E8A-4BB3-9173-18AE28669AE5}" dt="2025-08-15T15:56:35.549" v="80"/>
        <pc:sldMasterMkLst>
          <pc:docMk/>
          <pc:sldMasterMk cId="569273733" sldId="2147483679"/>
        </pc:sldMasterMkLst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569273733" sldId="2147483679"/>
            <pc:sldLayoutMk cId="4257614861" sldId="2147483680"/>
          </pc:sldLayoutMkLst>
        </pc:sldLayoutChg>
        <pc:sldLayoutChg chg="modTransition">
          <pc:chgData name="Krishna Techz" userId="c491fed822b502fd" providerId="Windows Live" clId="Web-{63237379-9E8A-4BB3-9173-18AE28669AE5}" dt="2025-08-15T15:56:35.549" v="80"/>
          <pc:sldLayoutMkLst>
            <pc:docMk/>
            <pc:sldMasterMk cId="569273733" sldId="2147483679"/>
            <pc:sldLayoutMk cId="543675157" sldId="2147483681"/>
          </pc:sldLayoutMkLst>
        </pc:sldLayoutChg>
      </pc:sldMasterChg>
    </pc:docChg>
  </pc:docChgLst>
  <pc:docChgLst>
    <pc:chgData name="Krishna Techz" userId="c491fed822b502fd" providerId="Windows Live" clId="Web-{8424FDB1-C8F2-4AC6-8C47-04AE30F6E410}"/>
    <pc:docChg chg="addSld delSld modSld">
      <pc:chgData name="Krishna Techz" userId="c491fed822b502fd" providerId="Windows Live" clId="Web-{8424FDB1-C8F2-4AC6-8C47-04AE30F6E410}" dt="2025-08-14T03:48:05.478" v="59" actId="1076"/>
      <pc:docMkLst>
        <pc:docMk/>
      </pc:docMkLst>
      <pc:sldChg chg="addSp delSp modSp">
        <pc:chgData name="Krishna Techz" userId="c491fed822b502fd" providerId="Windows Live" clId="Web-{8424FDB1-C8F2-4AC6-8C47-04AE30F6E410}" dt="2025-08-14T03:48:05.478" v="59" actId="1076"/>
        <pc:sldMkLst>
          <pc:docMk/>
          <pc:sldMk cId="4141672098" sldId="265"/>
        </pc:sldMkLst>
        <pc:spChg chg="mod">
          <ac:chgData name="Krishna Techz" userId="c491fed822b502fd" providerId="Windows Live" clId="Web-{8424FDB1-C8F2-4AC6-8C47-04AE30F6E410}" dt="2025-08-14T03:47:56.446" v="57" actId="1076"/>
          <ac:spMkLst>
            <pc:docMk/>
            <pc:sldMk cId="4141672098" sldId="265"/>
            <ac:spMk id="24" creationId="{C8A03D9E-29FA-8E86-346C-4D4E82E3013E}"/>
          </ac:spMkLst>
        </pc:spChg>
        <pc:picChg chg="add del mod">
          <ac:chgData name="Krishna Techz" userId="c491fed822b502fd" providerId="Windows Live" clId="Web-{8424FDB1-C8F2-4AC6-8C47-04AE30F6E410}" dt="2025-08-14T03:37:42.956" v="8"/>
          <ac:picMkLst>
            <pc:docMk/>
            <pc:sldMk cId="4141672098" sldId="265"/>
            <ac:picMk id="5" creationId="{648A2645-84B8-FC7F-FF38-07D0B318843C}"/>
          </ac:picMkLst>
        </pc:picChg>
        <pc:picChg chg="add mod">
          <ac:chgData name="Krishna Techz" userId="c491fed822b502fd" providerId="Windows Live" clId="Web-{8424FDB1-C8F2-4AC6-8C47-04AE30F6E410}" dt="2025-08-14T03:48:05.478" v="59" actId="1076"/>
          <ac:picMkLst>
            <pc:docMk/>
            <pc:sldMk cId="4141672098" sldId="265"/>
            <ac:picMk id="8" creationId="{D0D28883-99F1-DF16-3E67-F84E9AF4DD8F}"/>
          </ac:picMkLst>
        </pc:picChg>
      </pc:sldChg>
      <pc:sldChg chg="modSp">
        <pc:chgData name="Krishna Techz" userId="c491fed822b502fd" providerId="Windows Live" clId="Web-{8424FDB1-C8F2-4AC6-8C47-04AE30F6E410}" dt="2025-08-14T03:46:31.928" v="51" actId="20577"/>
        <pc:sldMkLst>
          <pc:docMk/>
          <pc:sldMk cId="533198079" sldId="266"/>
        </pc:sldMkLst>
        <pc:spChg chg="mod">
          <ac:chgData name="Krishna Techz" userId="c491fed822b502fd" providerId="Windows Live" clId="Web-{8424FDB1-C8F2-4AC6-8C47-04AE30F6E410}" dt="2025-08-14T03:33:26.696" v="4" actId="20577"/>
          <ac:spMkLst>
            <pc:docMk/>
            <pc:sldMk cId="533198079" sldId="266"/>
            <ac:spMk id="4" creationId="{A2875693-0101-47F8-8FF6-40B84B49FDC0}"/>
          </ac:spMkLst>
        </pc:spChg>
        <pc:spChg chg="mod">
          <ac:chgData name="Krishna Techz" userId="c491fed822b502fd" providerId="Windows Live" clId="Web-{8424FDB1-C8F2-4AC6-8C47-04AE30F6E410}" dt="2025-08-14T03:39:17.522" v="40" actId="20577"/>
          <ac:spMkLst>
            <pc:docMk/>
            <pc:sldMk cId="533198079" sldId="266"/>
            <ac:spMk id="242" creationId="{A4FD97D3-CF3B-38C8-30D1-F5139F790610}"/>
          </ac:spMkLst>
        </pc:spChg>
        <pc:spChg chg="mod">
          <ac:chgData name="Krishna Techz" userId="c491fed822b502fd" providerId="Windows Live" clId="Web-{8424FDB1-C8F2-4AC6-8C47-04AE30F6E410}" dt="2025-08-14T03:38:24.739" v="22" actId="20577"/>
          <ac:spMkLst>
            <pc:docMk/>
            <pc:sldMk cId="533198079" sldId="266"/>
            <ac:spMk id="249" creationId="{0486FC55-82EA-55C7-F3FF-0C524744A462}"/>
          </ac:spMkLst>
        </pc:spChg>
        <pc:spChg chg="mod">
          <ac:chgData name="Krishna Techz" userId="c491fed822b502fd" providerId="Windows Live" clId="Web-{8424FDB1-C8F2-4AC6-8C47-04AE30F6E410}" dt="2025-08-14T03:41:00.791" v="43" actId="20577"/>
          <ac:spMkLst>
            <pc:docMk/>
            <pc:sldMk cId="533198079" sldId="266"/>
            <ac:spMk id="251" creationId="{E5B78DF1-B83A-22D8-1AF1-A84FA324F7CC}"/>
          </ac:spMkLst>
        </pc:spChg>
        <pc:spChg chg="mod">
          <ac:chgData name="Krishna Techz" userId="c491fed822b502fd" providerId="Windows Live" clId="Web-{8424FDB1-C8F2-4AC6-8C47-04AE30F6E410}" dt="2025-08-14T03:38:19.176" v="19" actId="14100"/>
          <ac:spMkLst>
            <pc:docMk/>
            <pc:sldMk cId="533198079" sldId="266"/>
            <ac:spMk id="253" creationId="{3F405836-65D4-7BA6-9BB4-4A6C281A5A21}"/>
          </ac:spMkLst>
        </pc:spChg>
        <pc:spChg chg="mod">
          <ac:chgData name="Krishna Techz" userId="c491fed822b502fd" providerId="Windows Live" clId="Web-{8424FDB1-C8F2-4AC6-8C47-04AE30F6E410}" dt="2025-08-14T03:46:31.928" v="51" actId="20577"/>
          <ac:spMkLst>
            <pc:docMk/>
            <pc:sldMk cId="533198079" sldId="266"/>
            <ac:spMk id="254" creationId="{94A9D87C-3B36-892C-A434-007A6A7C0FAB}"/>
          </ac:spMkLst>
        </pc:spChg>
      </pc:sldChg>
      <pc:sldChg chg="new del">
        <pc:chgData name="Krishna Techz" userId="c491fed822b502fd" providerId="Windows Live" clId="Web-{8424FDB1-C8F2-4AC6-8C47-04AE30F6E410}" dt="2025-08-14T03:30:14.407" v="1"/>
        <pc:sldMkLst>
          <pc:docMk/>
          <pc:sldMk cId="3856640166" sldId="304"/>
        </pc:sldMkLst>
      </pc:sldChg>
    </pc:docChg>
  </pc:docChgLst>
  <pc:docChgLst>
    <pc:chgData name="Krishna Techz" userId="c491fed822b502fd" providerId="Windows Live" clId="Web-{DD64ABD4-2B36-4A03-9651-6DF3B1CFFC4B}"/>
    <pc:docChg chg="delSld modSld">
      <pc:chgData name="Krishna Techz" userId="c491fed822b502fd" providerId="Windows Live" clId="Web-{DD64ABD4-2B36-4A03-9651-6DF3B1CFFC4B}" dt="2025-08-10T14:07:26.488" v="189" actId="1076"/>
      <pc:docMkLst>
        <pc:docMk/>
      </pc:docMkLst>
      <pc:sldChg chg="addSp delSp modSp">
        <pc:chgData name="Krishna Techz" userId="c491fed822b502fd" providerId="Windows Live" clId="Web-{DD64ABD4-2B36-4A03-9651-6DF3B1CFFC4B}" dt="2025-08-10T13:58:57.009" v="46" actId="1076"/>
        <pc:sldMkLst>
          <pc:docMk/>
          <pc:sldMk cId="561020207" sldId="264"/>
        </pc:sldMkLst>
        <pc:spChg chg="add">
          <ac:chgData name="Krishna Techz" userId="c491fed822b502fd" providerId="Windows Live" clId="Web-{DD64ABD4-2B36-4A03-9651-6DF3B1CFFC4B}" dt="2025-08-10T13:50:06.761" v="1"/>
          <ac:spMkLst>
            <pc:docMk/>
            <pc:sldMk cId="561020207" sldId="264"/>
            <ac:spMk id="6" creationId="{FF291D25-71F8-0A47-C5FC-32C80EBC9D5C}"/>
          </ac:spMkLst>
        </pc:spChg>
        <pc:spChg chg="add">
          <ac:chgData name="Krishna Techz" userId="c491fed822b502fd" providerId="Windows Live" clId="Web-{DD64ABD4-2B36-4A03-9651-6DF3B1CFFC4B}" dt="2025-08-10T13:50:06.761" v="1"/>
          <ac:spMkLst>
            <pc:docMk/>
            <pc:sldMk cId="561020207" sldId="264"/>
            <ac:spMk id="13" creationId="{CA4C1A6C-6070-89E3-1993-34FA6EB3D04D}"/>
          </ac:spMkLst>
        </pc:spChg>
        <pc:spChg chg="add mod">
          <ac:chgData name="Krishna Techz" userId="c491fed822b502fd" providerId="Windows Live" clId="Web-{DD64ABD4-2B36-4A03-9651-6DF3B1CFFC4B}" dt="2025-08-10T13:52:45.898" v="19" actId="1076"/>
          <ac:spMkLst>
            <pc:docMk/>
            <pc:sldMk cId="561020207" sldId="264"/>
            <ac:spMk id="74" creationId="{CC0813EB-FFD8-2392-A683-48F766460E5C}"/>
          </ac:spMkLst>
        </pc:spChg>
        <pc:spChg chg="add">
          <ac:chgData name="Krishna Techz" userId="c491fed822b502fd" providerId="Windows Live" clId="Web-{DD64ABD4-2B36-4A03-9651-6DF3B1CFFC4B}" dt="2025-08-10T13:53:38.777" v="22"/>
          <ac:spMkLst>
            <pc:docMk/>
            <pc:sldMk cId="561020207" sldId="264"/>
            <ac:spMk id="79" creationId="{CB8BE71D-9CCB-3352-E087-7065D9F12A83}"/>
          </ac:spMkLst>
        </pc:spChg>
        <pc:spChg chg="add">
          <ac:chgData name="Krishna Techz" userId="c491fed822b502fd" providerId="Windows Live" clId="Web-{DD64ABD4-2B36-4A03-9651-6DF3B1CFFC4B}" dt="2025-08-10T13:53:38.777" v="22"/>
          <ac:spMkLst>
            <pc:docMk/>
            <pc:sldMk cId="561020207" sldId="264"/>
            <ac:spMk id="80" creationId="{5BFA5817-9BB2-B9F8-0DCD-B56CF91F96E1}"/>
          </ac:spMkLst>
        </pc:spChg>
        <pc:spChg chg="add">
          <ac:chgData name="Krishna Techz" userId="c491fed822b502fd" providerId="Windows Live" clId="Web-{DD64ABD4-2B36-4A03-9651-6DF3B1CFFC4B}" dt="2025-08-10T13:57:45.335" v="35"/>
          <ac:spMkLst>
            <pc:docMk/>
            <pc:sldMk cId="561020207" sldId="264"/>
            <ac:spMk id="82" creationId="{FE078577-00C7-B618-DB76-2D336E541EBE}"/>
          </ac:spMkLst>
        </pc:spChg>
        <pc:spChg chg="add">
          <ac:chgData name="Krishna Techz" userId="c491fed822b502fd" providerId="Windows Live" clId="Web-{DD64ABD4-2B36-4A03-9651-6DF3B1CFFC4B}" dt="2025-08-10T13:57:45.335" v="35"/>
          <ac:spMkLst>
            <pc:docMk/>
            <pc:sldMk cId="561020207" sldId="264"/>
            <ac:spMk id="83" creationId="{9A11F7D9-3AF5-C99E-9A09-F21DDB2B4335}"/>
          </ac:spMkLst>
        </pc:spChg>
        <pc:spChg chg="add">
          <ac:chgData name="Krishna Techz" userId="c491fed822b502fd" providerId="Windows Live" clId="Web-{DD64ABD4-2B36-4A03-9651-6DF3B1CFFC4B}" dt="2025-08-10T13:57:45.335" v="35"/>
          <ac:spMkLst>
            <pc:docMk/>
            <pc:sldMk cId="561020207" sldId="264"/>
            <ac:spMk id="84" creationId="{91AB81F5-A117-4177-42A5-0697BD15BA01}"/>
          </ac:spMkLst>
        </pc:spChg>
        <pc:spChg chg="add">
          <ac:chgData name="Krishna Techz" userId="c491fed822b502fd" providerId="Windows Live" clId="Web-{DD64ABD4-2B36-4A03-9651-6DF3B1CFFC4B}" dt="2025-08-10T13:57:45.335" v="35"/>
          <ac:spMkLst>
            <pc:docMk/>
            <pc:sldMk cId="561020207" sldId="264"/>
            <ac:spMk id="85" creationId="{1B0EEC64-A839-E5B5-E213-3AAB8A8C0921}"/>
          </ac:spMkLst>
        </pc:spChg>
        <pc:spChg chg="add">
          <ac:chgData name="Krishna Techz" userId="c491fed822b502fd" providerId="Windows Live" clId="Web-{DD64ABD4-2B36-4A03-9651-6DF3B1CFFC4B}" dt="2025-08-10T13:57:45.335" v="35"/>
          <ac:spMkLst>
            <pc:docMk/>
            <pc:sldMk cId="561020207" sldId="264"/>
            <ac:spMk id="86" creationId="{97608076-FCFE-5B39-A4DA-CC8CB87FA224}"/>
          </ac:spMkLst>
        </pc:spChg>
        <pc:spChg chg="add">
          <ac:chgData name="Krishna Techz" userId="c491fed822b502fd" providerId="Windows Live" clId="Web-{DD64ABD4-2B36-4A03-9651-6DF3B1CFFC4B}" dt="2025-08-10T13:57:45.335" v="35"/>
          <ac:spMkLst>
            <pc:docMk/>
            <pc:sldMk cId="561020207" sldId="264"/>
            <ac:spMk id="87" creationId="{8E3E9BB9-4DA6-B6B3-CD72-92C097DAB4D1}"/>
          </ac:spMkLst>
        </pc:spChg>
        <pc:spChg chg="add">
          <ac:chgData name="Krishna Techz" userId="c491fed822b502fd" providerId="Windows Live" clId="Web-{DD64ABD4-2B36-4A03-9651-6DF3B1CFFC4B}" dt="2025-08-10T13:57:45.335" v="35"/>
          <ac:spMkLst>
            <pc:docMk/>
            <pc:sldMk cId="561020207" sldId="264"/>
            <ac:spMk id="88" creationId="{4FCD6FDF-E5E4-F6D3-DE33-3874B7B2D47F}"/>
          </ac:spMkLst>
        </pc:spChg>
        <pc:grpChg chg="add mod">
          <ac:chgData name="Krishna Techz" userId="c491fed822b502fd" providerId="Windows Live" clId="Web-{DD64ABD4-2B36-4A03-9651-6DF3B1CFFC4B}" dt="2025-08-10T13:51:06.358" v="8" actId="1076"/>
          <ac:grpSpMkLst>
            <pc:docMk/>
            <pc:sldMk cId="561020207" sldId="264"/>
            <ac:grpSpMk id="3" creationId="{1D67513E-A6EC-C7AA-913A-AFE21B6667F0}"/>
          </ac:grpSpMkLst>
        </pc:grpChg>
        <pc:grpChg chg="mod">
          <ac:chgData name="Krishna Techz" userId="c491fed822b502fd" providerId="Windows Live" clId="Web-{DD64ABD4-2B36-4A03-9651-6DF3B1CFFC4B}" dt="2025-08-10T13:51:20.406" v="11" actId="1076"/>
          <ac:grpSpMkLst>
            <pc:docMk/>
            <pc:sldMk cId="561020207" sldId="264"/>
            <ac:grpSpMk id="73" creationId="{AE64A0BC-F8EF-AB29-439B-77C63B1E72EF}"/>
          </ac:grpSpMkLst>
        </pc:grpChg>
        <pc:grpChg chg="add mod">
          <ac:chgData name="Krishna Techz" userId="c491fed822b502fd" providerId="Windows Live" clId="Web-{DD64ABD4-2B36-4A03-9651-6DF3B1CFFC4B}" dt="2025-08-10T13:54:20.076" v="30" actId="1076"/>
          <ac:grpSpMkLst>
            <pc:docMk/>
            <pc:sldMk cId="561020207" sldId="264"/>
            <ac:grpSpMk id="78" creationId="{C4FA3B19-A53A-B9F1-7064-465A6886A70C}"/>
          </ac:grpSpMkLst>
        </pc:grpChg>
        <pc:grpChg chg="add mod">
          <ac:chgData name="Krishna Techz" userId="c491fed822b502fd" providerId="Windows Live" clId="Web-{DD64ABD4-2B36-4A03-9651-6DF3B1CFFC4B}" dt="2025-08-10T13:58:57.009" v="46" actId="1076"/>
          <ac:grpSpMkLst>
            <pc:docMk/>
            <pc:sldMk cId="561020207" sldId="264"/>
            <ac:grpSpMk id="81" creationId="{E75C8CC6-BB88-BD5B-D04F-18B792E84E91}"/>
          </ac:grpSpMkLst>
        </pc:grpChg>
      </pc:sldChg>
      <pc:sldChg chg="delSp modSp delAnim">
        <pc:chgData name="Krishna Techz" userId="c491fed822b502fd" providerId="Windows Live" clId="Web-{DD64ABD4-2B36-4A03-9651-6DF3B1CFFC4B}" dt="2025-08-10T14:07:26.488" v="189" actId="1076"/>
        <pc:sldMkLst>
          <pc:docMk/>
          <pc:sldMk cId="4141672098" sldId="265"/>
        </pc:sldMkLst>
        <pc:spChg chg="mod">
          <ac:chgData name="Krishna Techz" userId="c491fed822b502fd" providerId="Windows Live" clId="Web-{DD64ABD4-2B36-4A03-9651-6DF3B1CFFC4B}" dt="2025-08-10T14:04:42.363" v="153" actId="1076"/>
          <ac:spMkLst>
            <pc:docMk/>
            <pc:sldMk cId="4141672098" sldId="265"/>
            <ac:spMk id="4" creationId="{BDDDB381-A964-40D1-8EC8-73CF6F5805FE}"/>
          </ac:spMkLst>
        </pc:spChg>
        <pc:spChg chg="mod">
          <ac:chgData name="Krishna Techz" userId="c491fed822b502fd" providerId="Windows Live" clId="Web-{DD64ABD4-2B36-4A03-9651-6DF3B1CFFC4B}" dt="2025-08-10T14:07:21.097" v="188" actId="20577"/>
          <ac:spMkLst>
            <pc:docMk/>
            <pc:sldMk cId="4141672098" sldId="265"/>
            <ac:spMk id="24" creationId="{C8A03D9E-29FA-8E86-346C-4D4E82E3013E}"/>
          </ac:spMkLst>
        </pc:spChg>
        <pc:picChg chg="mod">
          <ac:chgData name="Krishna Techz" userId="c491fed822b502fd" providerId="Windows Live" clId="Web-{DD64ABD4-2B36-4A03-9651-6DF3B1CFFC4B}" dt="2025-08-10T14:07:26.488" v="189" actId="1076"/>
          <ac:picMkLst>
            <pc:docMk/>
            <pc:sldMk cId="4141672098" sldId="265"/>
            <ac:picMk id="2" creationId="{53F345B9-F623-A92C-6747-A037842FC2AC}"/>
          </ac:picMkLst>
        </pc:picChg>
        <pc:picChg chg="mod">
          <ac:chgData name="Krishna Techz" userId="c491fed822b502fd" providerId="Windows Live" clId="Web-{DD64ABD4-2B36-4A03-9651-6DF3B1CFFC4B}" dt="2025-08-10T14:06:07.019" v="171" actId="1076"/>
          <ac:picMkLst>
            <pc:docMk/>
            <pc:sldMk cId="4141672098" sldId="265"/>
            <ac:picMk id="3" creationId="{5652A8D7-83BB-80A7-43E4-A0C7DCA94610}"/>
          </ac:picMkLst>
        </pc:picChg>
      </pc:sldChg>
      <pc:sldChg chg="delSp">
        <pc:chgData name="Krishna Techz" userId="c491fed822b502fd" providerId="Windows Live" clId="Web-{DD64ABD4-2B36-4A03-9651-6DF3B1CFFC4B}" dt="2025-08-10T13:57:34.476" v="34"/>
        <pc:sldMkLst>
          <pc:docMk/>
          <pc:sldMk cId="0" sldId="288"/>
        </pc:sldMkLst>
      </pc:sldChg>
      <pc:sldChg chg="delSp">
        <pc:chgData name="Krishna Techz" userId="c491fed822b502fd" providerId="Windows Live" clId="Web-{DD64ABD4-2B36-4A03-9651-6DF3B1CFFC4B}" dt="2025-08-10T13:57:17.991" v="33"/>
        <pc:sldMkLst>
          <pc:docMk/>
          <pc:sldMk cId="0" sldId="291"/>
        </pc:sldMkLst>
      </pc:sldChg>
      <pc:sldChg chg="delSp">
        <pc:chgData name="Krishna Techz" userId="c491fed822b502fd" providerId="Windows Live" clId="Web-{DD64ABD4-2B36-4A03-9651-6DF3B1CFFC4B}" dt="2025-08-10T13:53:15.181" v="20"/>
        <pc:sldMkLst>
          <pc:docMk/>
          <pc:sldMk cId="0" sldId="292"/>
        </pc:sldMkLst>
      </pc:sldChg>
      <pc:sldChg chg="del">
        <pc:chgData name="Krishna Techz" userId="c491fed822b502fd" providerId="Windows Live" clId="Web-{DD64ABD4-2B36-4A03-9651-6DF3B1CFFC4B}" dt="2025-08-10T13:58:09.727" v="38"/>
        <pc:sldMkLst>
          <pc:docMk/>
          <pc:sldMk cId="0" sldId="295"/>
        </pc:sldMkLst>
      </pc:sldChg>
    </pc:docChg>
  </pc:docChgLst>
  <pc:docChgLst>
    <pc:chgData name="Krishna Techz" userId="c491fed822b502fd" providerId="Windows Live" clId="Web-{79FBD713-4855-4F12-B79D-781C8AC7E169}"/>
    <pc:docChg chg="modSld">
      <pc:chgData name="Krishna Techz" userId="c491fed822b502fd" providerId="Windows Live" clId="Web-{79FBD713-4855-4F12-B79D-781C8AC7E169}" dt="2025-08-15T13:48:45.543" v="90"/>
      <pc:docMkLst>
        <pc:docMk/>
      </pc:docMkLst>
      <pc:sldChg chg="addSp delSp">
        <pc:chgData name="Krishna Techz" userId="c491fed822b502fd" providerId="Windows Live" clId="Web-{79FBD713-4855-4F12-B79D-781C8AC7E169}" dt="2025-08-15T13:45:03.769" v="53"/>
        <pc:sldMkLst>
          <pc:docMk/>
          <pc:sldMk cId="533198079" sldId="266"/>
        </pc:sldMkLst>
        <pc:spChg chg="add del">
          <ac:chgData name="Krishna Techz" userId="c491fed822b502fd" providerId="Windows Live" clId="Web-{79FBD713-4855-4F12-B79D-781C8AC7E169}" dt="2025-08-15T13:45:03.769" v="53"/>
          <ac:spMkLst>
            <pc:docMk/>
            <pc:sldMk cId="533198079" sldId="266"/>
            <ac:spMk id="32" creationId="{2626E26F-8D19-8038-F9F8-35ECD10F353F}"/>
          </ac:spMkLst>
        </pc:spChg>
      </pc:sldChg>
      <pc:sldChg chg="addSp delSp modSp addAnim delAnim">
        <pc:chgData name="Krishna Techz" userId="c491fed822b502fd" providerId="Windows Live" clId="Web-{79FBD713-4855-4F12-B79D-781C8AC7E169}" dt="2025-08-15T13:48:45.543" v="90"/>
        <pc:sldMkLst>
          <pc:docMk/>
          <pc:sldMk cId="2937072760" sldId="267"/>
        </pc:sldMkLst>
        <pc:spChg chg="mod">
          <ac:chgData name="Krishna Techz" userId="c491fed822b502fd" providerId="Windows Live" clId="Web-{79FBD713-4855-4F12-B79D-781C8AC7E169}" dt="2025-08-15T13:41:24.917" v="12" actId="20577"/>
          <ac:spMkLst>
            <pc:docMk/>
            <pc:sldMk cId="2937072760" sldId="267"/>
            <ac:spMk id="4" creationId="{C7349EFE-DBBB-43B0-B9F3-64C1612D232A}"/>
          </ac:spMkLst>
        </pc:spChg>
        <pc:spChg chg="add mod">
          <ac:chgData name="Krishna Techz" userId="c491fed822b502fd" providerId="Windows Live" clId="Web-{79FBD713-4855-4F12-B79D-781C8AC7E169}" dt="2025-08-15T13:44:15.611" v="45" actId="1076"/>
          <ac:spMkLst>
            <pc:docMk/>
            <pc:sldMk cId="2937072760" sldId="267"/>
            <ac:spMk id="5" creationId="{1AA7D771-723D-327F-EDA5-A4F2822640A4}"/>
          </ac:spMkLst>
        </pc:spChg>
        <pc:spChg chg="add mod">
          <ac:chgData name="Krishna Techz" userId="c491fed822b502fd" providerId="Windows Live" clId="Web-{79FBD713-4855-4F12-B79D-781C8AC7E169}" dt="2025-08-15T13:44:36.409" v="49" actId="1076"/>
          <ac:spMkLst>
            <pc:docMk/>
            <pc:sldMk cId="2937072760" sldId="267"/>
            <ac:spMk id="7" creationId="{9C470181-CD9C-A9E2-15DB-288D572D738A}"/>
          </ac:spMkLst>
        </pc:spChg>
        <pc:spChg chg="add del">
          <ac:chgData name="Krishna Techz" userId="c491fed822b502fd" providerId="Windows Live" clId="Web-{79FBD713-4855-4F12-B79D-781C8AC7E169}" dt="2025-08-15T13:44:53.925" v="51"/>
          <ac:spMkLst>
            <pc:docMk/>
            <pc:sldMk cId="2937072760" sldId="267"/>
            <ac:spMk id="9" creationId="{690FB6DD-D619-1EB4-D1F2-06EA1D84991A}"/>
          </ac:spMkLst>
        </pc:spChg>
        <pc:spChg chg="add mod">
          <ac:chgData name="Krishna Techz" userId="c491fed822b502fd" providerId="Windows Live" clId="Web-{79FBD713-4855-4F12-B79D-781C8AC7E169}" dt="2025-08-15T13:48:13.714" v="87" actId="1076"/>
          <ac:spMkLst>
            <pc:docMk/>
            <pc:sldMk cId="2937072760" sldId="267"/>
            <ac:spMk id="10" creationId="{2626E26F-8D19-8038-F9F8-35ECD10F353F}"/>
          </ac:spMkLst>
        </pc:spChg>
        <pc:spChg chg="add mod">
          <ac:chgData name="Krishna Techz" userId="c491fed822b502fd" providerId="Windows Live" clId="Web-{79FBD713-4855-4F12-B79D-781C8AC7E169}" dt="2025-08-15T13:47:51.572" v="83" actId="1076"/>
          <ac:spMkLst>
            <pc:docMk/>
            <pc:sldMk cId="2937072760" sldId="267"/>
            <ac:spMk id="12" creationId="{87709574-8AA4-2A58-4865-C4E5EB0C33EA}"/>
          </ac:spMkLst>
        </pc:spChg>
        <pc:spChg chg="add mod">
          <ac:chgData name="Krishna Techz" userId="c491fed822b502fd" providerId="Windows Live" clId="Web-{79FBD713-4855-4F12-B79D-781C8AC7E169}" dt="2025-08-15T13:47:36.322" v="82" actId="1076"/>
          <ac:spMkLst>
            <pc:docMk/>
            <pc:sldMk cId="2937072760" sldId="267"/>
            <ac:spMk id="13" creationId="{54CA0C00-DDC6-2ABE-D195-75284E574C33}"/>
          </ac:spMkLst>
        </pc:spChg>
        <pc:spChg chg="del">
          <ac:chgData name="Krishna Techz" userId="c491fed822b502fd" providerId="Windows Live" clId="Web-{79FBD713-4855-4F12-B79D-781C8AC7E169}" dt="2025-08-15T13:43:05.280" v="29"/>
          <ac:spMkLst>
            <pc:docMk/>
            <pc:sldMk cId="2937072760" sldId="267"/>
            <ac:spMk id="17" creationId="{CC42EACC-AF7A-B273-2A48-9619C06DD05F}"/>
          </ac:spMkLst>
        </pc:spChg>
        <pc:spChg chg="del mod">
          <ac:chgData name="Krishna Techz" userId="c491fed822b502fd" providerId="Windows Live" clId="Web-{79FBD713-4855-4F12-B79D-781C8AC7E169}" dt="2025-08-15T13:43:09.171" v="30"/>
          <ac:spMkLst>
            <pc:docMk/>
            <pc:sldMk cId="2937072760" sldId="267"/>
            <ac:spMk id="18" creationId="{D6F59639-3DAE-D34D-DB0F-5E0E92D6BE28}"/>
          </ac:spMkLst>
        </pc:spChg>
        <pc:spChg chg="del">
          <ac:chgData name="Krishna Techz" userId="c491fed822b502fd" providerId="Windows Live" clId="Web-{79FBD713-4855-4F12-B79D-781C8AC7E169}" dt="2025-08-15T13:43:12.499" v="33"/>
          <ac:spMkLst>
            <pc:docMk/>
            <pc:sldMk cId="2937072760" sldId="267"/>
            <ac:spMk id="19" creationId="{C016389F-D75D-C3F4-9D8C-406F1A816C6A}"/>
          </ac:spMkLst>
        </pc:spChg>
        <pc:spChg chg="del mod">
          <ac:chgData name="Krishna Techz" userId="c491fed822b502fd" providerId="Windows Live" clId="Web-{79FBD713-4855-4F12-B79D-781C8AC7E169}" dt="2025-08-15T13:43:12.468" v="32"/>
          <ac:spMkLst>
            <pc:docMk/>
            <pc:sldMk cId="2937072760" sldId="267"/>
            <ac:spMk id="20" creationId="{2C7CAC55-5791-E104-EC48-1DF6257B1524}"/>
          </ac:spMkLst>
        </pc:spChg>
        <pc:spChg chg="add mod">
          <ac:chgData name="Krishna Techz" userId="c491fed822b502fd" providerId="Windows Live" clId="Web-{79FBD713-4855-4F12-B79D-781C8AC7E169}" dt="2025-08-15T13:48:03.510" v="85" actId="1076"/>
          <ac:spMkLst>
            <pc:docMk/>
            <pc:sldMk cId="2937072760" sldId="267"/>
            <ac:spMk id="29" creationId="{67559C63-EAB1-EBE5-07F4-C1BB032BA850}"/>
          </ac:spMkLst>
        </pc:spChg>
        <pc:spChg chg="mod">
          <ac:chgData name="Krishna Techz" userId="c491fed822b502fd" providerId="Windows Live" clId="Web-{79FBD713-4855-4F12-B79D-781C8AC7E169}" dt="2025-08-15T13:43:46.485" v="37" actId="14100"/>
          <ac:spMkLst>
            <pc:docMk/>
            <pc:sldMk cId="2937072760" sldId="267"/>
            <ac:spMk id="43" creationId="{C19A0025-C6E2-926E-BC13-547AB523FF3F}"/>
          </ac:spMkLst>
        </pc:spChg>
        <pc:spChg chg="mod">
          <ac:chgData name="Krishna Techz" userId="c491fed822b502fd" providerId="Windows Live" clId="Web-{79FBD713-4855-4F12-B79D-781C8AC7E169}" dt="2025-08-15T13:44:34.393" v="48" actId="1076"/>
          <ac:spMkLst>
            <pc:docMk/>
            <pc:sldMk cId="2937072760" sldId="267"/>
            <ac:spMk id="44" creationId="{188D8153-2E4F-001D-42EB-AB10C08C9AF5}"/>
          </ac:spMkLst>
        </pc:spChg>
        <pc:spChg chg="del mod">
          <ac:chgData name="Krishna Techz" userId="c491fed822b502fd" providerId="Windows Live" clId="Web-{79FBD713-4855-4F12-B79D-781C8AC7E169}" dt="2025-08-15T13:44:06.455" v="42"/>
          <ac:spMkLst>
            <pc:docMk/>
            <pc:sldMk cId="2937072760" sldId="267"/>
            <ac:spMk id="47" creationId="{12FD1B55-DD4C-D6E6-4B0F-20017B1F1DD2}"/>
          </ac:spMkLst>
        </pc:spChg>
        <pc:spChg chg="del">
          <ac:chgData name="Krishna Techz" userId="c491fed822b502fd" providerId="Windows Live" clId="Web-{79FBD713-4855-4F12-B79D-781C8AC7E169}" dt="2025-08-15T13:44:09.314" v="43"/>
          <ac:spMkLst>
            <pc:docMk/>
            <pc:sldMk cId="2937072760" sldId="267"/>
            <ac:spMk id="48" creationId="{F45EBE1D-8CC0-AA56-3278-52621D6FC4A9}"/>
          </ac:spMkLst>
        </pc:spChg>
        <pc:grpChg chg="del">
          <ac:chgData name="Krishna Techz" userId="c491fed822b502fd" providerId="Windows Live" clId="Web-{79FBD713-4855-4F12-B79D-781C8AC7E169}" dt="2025-08-15T13:43:02.374" v="27"/>
          <ac:grpSpMkLst>
            <pc:docMk/>
            <pc:sldMk cId="2937072760" sldId="267"/>
            <ac:grpSpMk id="2" creationId="{6C714178-83F7-6058-78E5-ED78705D4B93}"/>
          </ac:grpSpMkLst>
        </pc:grpChg>
        <pc:grpChg chg="add">
          <ac:chgData name="Krishna Techz" userId="c491fed822b502fd" providerId="Windows Live" clId="Web-{79FBD713-4855-4F12-B79D-781C8AC7E169}" dt="2025-08-15T13:45:47.052" v="57"/>
          <ac:grpSpMkLst>
            <pc:docMk/>
            <pc:sldMk cId="2937072760" sldId="267"/>
            <ac:grpSpMk id="11" creationId="{1689B5AD-A521-26B0-B68C-6DB61C488405}"/>
          </ac:grpSpMkLst>
        </pc:grpChg>
        <pc:grpChg chg="add">
          <ac:chgData name="Krishna Techz" userId="c491fed822b502fd" providerId="Windows Live" clId="Web-{79FBD713-4855-4F12-B79D-781C8AC7E169}" dt="2025-08-15T13:48:27.605" v="88"/>
          <ac:grpSpMkLst>
            <pc:docMk/>
            <pc:sldMk cId="2937072760" sldId="267"/>
            <ac:grpSpMk id="30" creationId="{1E316CA8-13F7-3DFB-7668-7AC697A05232}"/>
          </ac:grpSpMkLst>
        </pc:grpChg>
        <pc:grpChg chg="add">
          <ac:chgData name="Krishna Techz" userId="c491fed822b502fd" providerId="Windows Live" clId="Web-{79FBD713-4855-4F12-B79D-781C8AC7E169}" dt="2025-08-15T13:48:37.762" v="89"/>
          <ac:grpSpMkLst>
            <pc:docMk/>
            <pc:sldMk cId="2937072760" sldId="267"/>
            <ac:grpSpMk id="33" creationId="{CFD9574E-1FA1-58DF-BEBC-0EC8A4F3D06D}"/>
          </ac:grpSpMkLst>
        </pc:grpChg>
        <pc:grpChg chg="add">
          <ac:chgData name="Krishna Techz" userId="c491fed822b502fd" providerId="Windows Live" clId="Web-{79FBD713-4855-4F12-B79D-781C8AC7E169}" dt="2025-08-15T13:48:45.543" v="90"/>
          <ac:grpSpMkLst>
            <pc:docMk/>
            <pc:sldMk cId="2937072760" sldId="267"/>
            <ac:grpSpMk id="34" creationId="{E0C03B70-425C-6D56-696F-AA54B5D5D993}"/>
          </ac:grpSpMkLst>
        </pc:grpChg>
        <pc:graphicFrameChg chg="del mod modGraphic">
          <ac:chgData name="Krishna Techz" userId="c491fed822b502fd" providerId="Windows Live" clId="Web-{79FBD713-4855-4F12-B79D-781C8AC7E169}" dt="2025-08-15T13:43:01.765" v="26"/>
          <ac:graphicFrameMkLst>
            <pc:docMk/>
            <pc:sldMk cId="2937072760" sldId="267"/>
            <ac:graphicFrameMk id="14" creationId="{D91E34F4-ABA9-5FEE-17C9-14B30192839D}"/>
          </ac:graphicFrameMkLst>
        </pc:graphicFrameChg>
        <pc:picChg chg="mod">
          <ac:chgData name="Krishna Techz" userId="c491fed822b502fd" providerId="Windows Live" clId="Web-{79FBD713-4855-4F12-B79D-781C8AC7E169}" dt="2025-08-15T13:46:15.866" v="64" actId="1076"/>
          <ac:picMkLst>
            <pc:docMk/>
            <pc:sldMk cId="2937072760" sldId="267"/>
            <ac:picMk id="15" creationId="{27EB9CEA-0F4D-9A93-06E1-083361132B66}"/>
          </ac:picMkLst>
        </pc:picChg>
      </pc:sldChg>
    </pc:docChg>
  </pc:docChgLst>
  <pc:docChgLst>
    <pc:chgData name="Krishna Techz" userId="c491fed822b502fd" providerId="Windows Live" clId="Web-{1D5CB21E-8282-4545-88B4-E3C0B5862E9B}"/>
    <pc:docChg chg="delSld modSld">
      <pc:chgData name="Krishna Techz" userId="c491fed822b502fd" providerId="Windows Live" clId="Web-{1D5CB21E-8282-4545-88B4-E3C0B5862E9B}" dt="2025-08-08T16:53:42.416" v="177"/>
      <pc:docMkLst>
        <pc:docMk/>
      </pc:docMkLst>
      <pc:sldChg chg="modSp">
        <pc:chgData name="Krishna Techz" userId="c491fed822b502fd" providerId="Windows Live" clId="Web-{1D5CB21E-8282-4545-88B4-E3C0B5862E9B}" dt="2025-08-08T16:45:13.836" v="95" actId="20577"/>
        <pc:sldMkLst>
          <pc:docMk/>
          <pc:sldMk cId="4122427211" sldId="256"/>
        </pc:sldMkLst>
        <pc:spChg chg="mod">
          <ac:chgData name="Krishna Techz" userId="c491fed822b502fd" providerId="Windows Live" clId="Web-{1D5CB21E-8282-4545-88B4-E3C0B5862E9B}" dt="2025-08-08T16:44:06.366" v="89" actId="20577"/>
          <ac:spMkLst>
            <pc:docMk/>
            <pc:sldMk cId="4122427211" sldId="256"/>
            <ac:spMk id="2" creationId="{A34BEBE0-30E7-49E4-A816-DCA7EB6618A7}"/>
          </ac:spMkLst>
        </pc:spChg>
        <pc:spChg chg="mod">
          <ac:chgData name="Krishna Techz" userId="c491fed822b502fd" providerId="Windows Live" clId="Web-{1D5CB21E-8282-4545-88B4-E3C0B5862E9B}" dt="2025-08-08T16:45:13.836" v="95" actId="20577"/>
          <ac:spMkLst>
            <pc:docMk/>
            <pc:sldMk cId="4122427211" sldId="256"/>
            <ac:spMk id="3" creationId="{6600CBEA-0FC4-4517-9DF7-3E1CB1F7762B}"/>
          </ac:spMkLst>
        </pc:spChg>
      </pc:sldChg>
      <pc:sldChg chg="del">
        <pc:chgData name="Krishna Techz" userId="c491fed822b502fd" providerId="Windows Live" clId="Web-{1D5CB21E-8282-4545-88B4-E3C0B5862E9B}" dt="2025-08-08T16:53:42.416" v="177"/>
        <pc:sldMkLst>
          <pc:docMk/>
          <pc:sldMk cId="3139681172" sldId="257"/>
        </pc:sldMkLst>
      </pc:sldChg>
      <pc:sldChg chg="modSp">
        <pc:chgData name="Krishna Techz" userId="c491fed822b502fd" providerId="Windows Live" clId="Web-{1D5CB21E-8282-4545-88B4-E3C0B5862E9B}" dt="2025-08-08T16:52:26.775" v="170" actId="20577"/>
        <pc:sldMkLst>
          <pc:docMk/>
          <pc:sldMk cId="1654909843" sldId="258"/>
        </pc:sldMkLst>
        <pc:spChg chg="mod">
          <ac:chgData name="Krishna Techz" userId="c491fed822b502fd" providerId="Windows Live" clId="Web-{1D5CB21E-8282-4545-88B4-E3C0B5862E9B}" dt="2025-08-08T16:50:50.916" v="143" actId="20577"/>
          <ac:spMkLst>
            <pc:docMk/>
            <pc:sldMk cId="1654909843" sldId="258"/>
            <ac:spMk id="23" creationId="{5C387135-7A72-C821-8A8B-6CF7ECC5CC35}"/>
          </ac:spMkLst>
        </pc:spChg>
        <pc:spChg chg="mod">
          <ac:chgData name="Krishna Techz" userId="c491fed822b502fd" providerId="Windows Live" clId="Web-{1D5CB21E-8282-4545-88B4-E3C0B5862E9B}" dt="2025-08-08T16:49:18.962" v="111" actId="20577"/>
          <ac:spMkLst>
            <pc:docMk/>
            <pc:sldMk cId="1654909843" sldId="258"/>
            <ac:spMk id="25" creationId="{0A6B2A40-59D6-3D0F-7E54-18650D8F85C9}"/>
          </ac:spMkLst>
        </pc:spChg>
        <pc:spChg chg="mod">
          <ac:chgData name="Krishna Techz" userId="c491fed822b502fd" providerId="Windows Live" clId="Web-{1D5CB21E-8282-4545-88B4-E3C0B5862E9B}" dt="2025-08-08T16:51:34.744" v="153" actId="20577"/>
          <ac:spMkLst>
            <pc:docMk/>
            <pc:sldMk cId="1654909843" sldId="258"/>
            <ac:spMk id="35" creationId="{0A249FD0-987A-EC9C-AC8C-005ABF049CB1}"/>
          </ac:spMkLst>
        </pc:spChg>
        <pc:spChg chg="mod">
          <ac:chgData name="Krishna Techz" userId="c491fed822b502fd" providerId="Windows Live" clId="Web-{1D5CB21E-8282-4545-88B4-E3C0B5862E9B}" dt="2025-08-08T16:49:26.853" v="117" actId="20577"/>
          <ac:spMkLst>
            <pc:docMk/>
            <pc:sldMk cId="1654909843" sldId="258"/>
            <ac:spMk id="37" creationId="{F09E2E8B-415E-942F-98C4-8DDB3126C02A}"/>
          </ac:spMkLst>
        </pc:spChg>
        <pc:spChg chg="mod">
          <ac:chgData name="Krishna Techz" userId="c491fed822b502fd" providerId="Windows Live" clId="Web-{1D5CB21E-8282-4545-88B4-E3C0B5862E9B}" dt="2025-08-08T16:52:11.322" v="164" actId="20577"/>
          <ac:spMkLst>
            <pc:docMk/>
            <pc:sldMk cId="1654909843" sldId="258"/>
            <ac:spMk id="38" creationId="{622C4E80-F9AA-C017-0076-BAB095F7492C}"/>
          </ac:spMkLst>
        </pc:spChg>
        <pc:spChg chg="mod">
          <ac:chgData name="Krishna Techz" userId="c491fed822b502fd" providerId="Windows Live" clId="Web-{1D5CB21E-8282-4545-88B4-E3C0B5862E9B}" dt="2025-08-08T16:50:01.884" v="125" actId="20577"/>
          <ac:spMkLst>
            <pc:docMk/>
            <pc:sldMk cId="1654909843" sldId="258"/>
            <ac:spMk id="40" creationId="{0A30B459-3EC0-B6A4-B99B-A87BA115852B}"/>
          </ac:spMkLst>
        </pc:spChg>
        <pc:spChg chg="mod">
          <ac:chgData name="Krishna Techz" userId="c491fed822b502fd" providerId="Windows Live" clId="Web-{1D5CB21E-8282-4545-88B4-E3C0B5862E9B}" dt="2025-08-08T16:52:26.775" v="170" actId="20577"/>
          <ac:spMkLst>
            <pc:docMk/>
            <pc:sldMk cId="1654909843" sldId="258"/>
            <ac:spMk id="41" creationId="{11E92472-9E96-0FD7-0B10-D2E80526131B}"/>
          </ac:spMkLst>
        </pc:spChg>
        <pc:spChg chg="mod">
          <ac:chgData name="Krishna Techz" userId="c491fed822b502fd" providerId="Windows Live" clId="Web-{1D5CB21E-8282-4545-88B4-E3C0B5862E9B}" dt="2025-08-08T16:50:08.369" v="129" actId="20577"/>
          <ac:spMkLst>
            <pc:docMk/>
            <pc:sldMk cId="1654909843" sldId="258"/>
            <ac:spMk id="43" creationId="{F2215607-B251-CB11-F2F6-81C1701DAEE3}"/>
          </ac:spMkLst>
        </pc:spChg>
      </pc:sldChg>
      <pc:sldChg chg="delSp modSp delAnim">
        <pc:chgData name="Krishna Techz" userId="c491fed822b502fd" providerId="Windows Live" clId="Web-{1D5CB21E-8282-4545-88B4-E3C0B5862E9B}" dt="2025-08-08T16:53:12.635" v="176"/>
        <pc:sldMkLst>
          <pc:docMk/>
          <pc:sldMk cId="3659641148" sldId="259"/>
        </pc:sldMkLst>
        <pc:spChg chg="mod">
          <ac:chgData name="Krishna Techz" userId="c491fed822b502fd" providerId="Windows Live" clId="Web-{1D5CB21E-8282-4545-88B4-E3C0B5862E9B}" dt="2025-08-08T16:52:55.182" v="173" actId="20577"/>
          <ac:spMkLst>
            <pc:docMk/>
            <pc:sldMk cId="3659641148" sldId="259"/>
            <ac:spMk id="4" creationId="{FE7DD147-0A38-4E87-9D9A-1D9976EF17CE}"/>
          </ac:spMkLst>
        </pc:spChg>
      </pc:sldChg>
    </pc:docChg>
  </pc:docChgLst>
  <pc:docChgLst>
    <pc:chgData name="Krishna Techz" userId="c491fed822b502fd" providerId="Windows Live" clId="Web-{1E51F53A-1567-47AE-BF2D-A9ADAECA9C0A}"/>
    <pc:docChg chg="addSld delSld modSld modMainMaster">
      <pc:chgData name="Krishna Techz" userId="c491fed822b502fd" providerId="Windows Live" clId="Web-{1E51F53A-1567-47AE-BF2D-A9ADAECA9C0A}" dt="2025-08-15T14:08:44.708" v="73"/>
      <pc:docMkLst>
        <pc:docMk/>
      </pc:docMkLst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4122427211" sldId="256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1654909843" sldId="258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3659641148" sldId="259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4267886468" sldId="260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2346832042" sldId="261"/>
        </pc:sldMkLst>
      </pc:sldChg>
      <pc:sldChg chg="modSp modTransition">
        <pc:chgData name="Krishna Techz" userId="c491fed822b502fd" providerId="Windows Live" clId="Web-{1E51F53A-1567-47AE-BF2D-A9ADAECA9C0A}" dt="2025-08-15T14:07:21.036" v="56"/>
        <pc:sldMkLst>
          <pc:docMk/>
          <pc:sldMk cId="359066175" sldId="262"/>
        </pc:sldMkLst>
        <pc:grpChg chg="mod">
          <ac:chgData name="Krishna Techz" userId="c491fed822b502fd" providerId="Windows Live" clId="Web-{1E51F53A-1567-47AE-BF2D-A9ADAECA9C0A}" dt="2025-08-15T14:07:08.957" v="53" actId="1076"/>
          <ac:grpSpMkLst>
            <pc:docMk/>
            <pc:sldMk cId="359066175" sldId="262"/>
            <ac:grpSpMk id="10" creationId="{CE9B48DB-C539-6EEA-2763-9A7E04BBB7B4}"/>
          </ac:grpSpMkLst>
        </pc:grpChg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1032840191" sldId="263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561020207" sldId="264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4141672098" sldId="265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533198079" sldId="266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2937072760" sldId="267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2918982973" sldId="270"/>
        </pc:sldMkLst>
      </pc:sldChg>
      <pc:sldChg chg="addSp delSp modSp modTransition addAnim delAnim">
        <pc:chgData name="Krishna Techz" userId="c491fed822b502fd" providerId="Windows Live" clId="Web-{1E51F53A-1567-47AE-BF2D-A9ADAECA9C0A}" dt="2025-08-15T14:08:44.708" v="73"/>
        <pc:sldMkLst>
          <pc:docMk/>
          <pc:sldMk cId="1921954736" sldId="271"/>
        </pc:sldMkLst>
        <pc:spChg chg="add del mod">
          <ac:chgData name="Krishna Techz" userId="c491fed822b502fd" providerId="Windows Live" clId="Web-{1E51F53A-1567-47AE-BF2D-A9ADAECA9C0A}" dt="2025-08-15T14:08:01.317" v="65"/>
          <ac:spMkLst>
            <pc:docMk/>
            <pc:sldMk cId="1921954736" sldId="271"/>
            <ac:spMk id="3" creationId="{66045258-4857-2533-5879-B8228856BFAC}"/>
          </ac:spMkLst>
        </pc:spChg>
        <pc:spChg chg="add mod">
          <ac:chgData name="Krishna Techz" userId="c491fed822b502fd" providerId="Windows Live" clId="Web-{1E51F53A-1567-47AE-BF2D-A9ADAECA9C0A}" dt="2025-08-15T14:08:12.927" v="67" actId="1076"/>
          <ac:spMkLst>
            <pc:docMk/>
            <pc:sldMk cId="1921954736" sldId="271"/>
            <ac:spMk id="5" creationId="{A8DA65E6-8A4A-D5EB-286D-51F1996002AA}"/>
          </ac:spMkLst>
        </pc:spChg>
        <pc:grpChg chg="add mod">
          <ac:chgData name="Krishna Techz" userId="c491fed822b502fd" providerId="Windows Live" clId="Web-{1E51F53A-1567-47AE-BF2D-A9ADAECA9C0A}" dt="2025-08-15T14:08:16.474" v="68" actId="1076"/>
          <ac:grpSpMkLst>
            <pc:docMk/>
            <pc:sldMk cId="1921954736" sldId="271"/>
            <ac:grpSpMk id="16" creationId="{5FF385CB-D9F6-DA59-3DA8-ADBBA24545C4}"/>
          </ac:grpSpMkLst>
        </pc:grpChg>
        <pc:picChg chg="mod">
          <ac:chgData name="Krishna Techz" userId="c491fed822b502fd" providerId="Windows Live" clId="Web-{1E51F53A-1567-47AE-BF2D-A9ADAECA9C0A}" dt="2025-08-15T14:08:27.239" v="70" actId="1076"/>
          <ac:picMkLst>
            <pc:docMk/>
            <pc:sldMk cId="1921954736" sldId="271"/>
            <ac:picMk id="11" creationId="{1A5FFE59-3B47-0132-85E8-741C283DB12D}"/>
          </ac:picMkLst>
        </pc:picChg>
      </pc:sldChg>
      <pc:sldChg chg="del">
        <pc:chgData name="Krishna Techz" userId="c491fed822b502fd" providerId="Windows Live" clId="Web-{1E51F53A-1567-47AE-BF2D-A9ADAECA9C0A}" dt="2025-08-15T13:49:49.884" v="0"/>
        <pc:sldMkLst>
          <pc:docMk/>
          <pc:sldMk cId="0" sldId="282"/>
        </pc:sldMkLst>
      </pc:sldChg>
      <pc:sldChg chg="del">
        <pc:chgData name="Krishna Techz" userId="c491fed822b502fd" providerId="Windows Live" clId="Web-{1E51F53A-1567-47AE-BF2D-A9ADAECA9C0A}" dt="2025-08-15T13:51:35.448" v="11"/>
        <pc:sldMkLst>
          <pc:docMk/>
          <pc:sldMk cId="0" sldId="283"/>
        </pc:sldMkLst>
      </pc:sldChg>
      <pc:sldChg chg="del">
        <pc:chgData name="Krishna Techz" userId="c491fed822b502fd" providerId="Windows Live" clId="Web-{1E51F53A-1567-47AE-BF2D-A9ADAECA9C0A}" dt="2025-08-15T13:51:28.588" v="10"/>
        <pc:sldMkLst>
          <pc:docMk/>
          <pc:sldMk cId="0" sldId="284"/>
        </pc:sldMkLst>
      </pc:sldChg>
      <pc:sldChg chg="del">
        <pc:chgData name="Krishna Techz" userId="c491fed822b502fd" providerId="Windows Live" clId="Web-{1E51F53A-1567-47AE-BF2D-A9ADAECA9C0A}" dt="2025-08-15T13:51:16.401" v="9"/>
        <pc:sldMkLst>
          <pc:docMk/>
          <pc:sldMk cId="0" sldId="285"/>
        </pc:sldMkLst>
      </pc:sldChg>
      <pc:sldChg chg="del">
        <pc:chgData name="Krishna Techz" userId="c491fed822b502fd" providerId="Windows Live" clId="Web-{1E51F53A-1567-47AE-BF2D-A9ADAECA9C0A}" dt="2025-08-15T13:51:02.322" v="8"/>
        <pc:sldMkLst>
          <pc:docMk/>
          <pc:sldMk cId="0" sldId="286"/>
        </pc:sldMkLst>
      </pc:sldChg>
      <pc:sldChg chg="del">
        <pc:chgData name="Krishna Techz" userId="c491fed822b502fd" providerId="Windows Live" clId="Web-{1E51F53A-1567-47AE-BF2D-A9ADAECA9C0A}" dt="2025-08-15T13:50:46.135" v="7"/>
        <pc:sldMkLst>
          <pc:docMk/>
          <pc:sldMk cId="0" sldId="287"/>
        </pc:sldMkLst>
      </pc:sldChg>
      <pc:sldChg chg="del">
        <pc:chgData name="Krishna Techz" userId="c491fed822b502fd" providerId="Windows Live" clId="Web-{1E51F53A-1567-47AE-BF2D-A9ADAECA9C0A}" dt="2025-08-15T13:50:38.166" v="6"/>
        <pc:sldMkLst>
          <pc:docMk/>
          <pc:sldMk cId="0" sldId="288"/>
        </pc:sldMkLst>
      </pc:sldChg>
      <pc:sldChg chg="del">
        <pc:chgData name="Krishna Techz" userId="c491fed822b502fd" providerId="Windows Live" clId="Web-{1E51F53A-1567-47AE-BF2D-A9ADAECA9C0A}" dt="2025-08-15T13:50:34.994" v="5"/>
        <pc:sldMkLst>
          <pc:docMk/>
          <pc:sldMk cId="0" sldId="289"/>
        </pc:sldMkLst>
      </pc:sldChg>
      <pc:sldChg chg="del">
        <pc:chgData name="Krishna Techz" userId="c491fed822b502fd" providerId="Windows Live" clId="Web-{1E51F53A-1567-47AE-BF2D-A9ADAECA9C0A}" dt="2025-08-15T13:50:28.666" v="4"/>
        <pc:sldMkLst>
          <pc:docMk/>
          <pc:sldMk cId="0" sldId="291"/>
        </pc:sldMkLst>
      </pc:sldChg>
      <pc:sldChg chg="del">
        <pc:chgData name="Krishna Techz" userId="c491fed822b502fd" providerId="Windows Live" clId="Web-{1E51F53A-1567-47AE-BF2D-A9ADAECA9C0A}" dt="2025-08-15T13:50:21.853" v="3"/>
        <pc:sldMkLst>
          <pc:docMk/>
          <pc:sldMk cId="0" sldId="292"/>
        </pc:sldMkLst>
      </pc:sldChg>
      <pc:sldChg chg="del">
        <pc:chgData name="Krishna Techz" userId="c491fed822b502fd" providerId="Windows Live" clId="Web-{1E51F53A-1567-47AE-BF2D-A9ADAECA9C0A}" dt="2025-08-15T13:50:11.853" v="2"/>
        <pc:sldMkLst>
          <pc:docMk/>
          <pc:sldMk cId="0" sldId="293"/>
        </pc:sldMkLst>
      </pc:sldChg>
      <pc:sldChg chg="del">
        <pc:chgData name="Krishna Techz" userId="c491fed822b502fd" providerId="Windows Live" clId="Web-{1E51F53A-1567-47AE-BF2D-A9ADAECA9C0A}" dt="2025-08-15T13:50:05.275" v="1"/>
        <pc:sldMkLst>
          <pc:docMk/>
          <pc:sldMk cId="0" sldId="294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4212352563" sldId="297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3419447415" sldId="298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335035148" sldId="299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551293533" sldId="300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2203030405" sldId="301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3318968010" sldId="302"/>
        </pc:sldMkLst>
      </pc:sldChg>
      <pc:sldChg chg="modTransition">
        <pc:chgData name="Krishna Techz" userId="c491fed822b502fd" providerId="Windows Live" clId="Web-{1E51F53A-1567-47AE-BF2D-A9ADAECA9C0A}" dt="2025-08-15T14:07:21.036" v="56"/>
        <pc:sldMkLst>
          <pc:docMk/>
          <pc:sldMk cId="2391163033" sldId="303"/>
        </pc:sldMkLst>
      </pc:sldChg>
      <pc:sldChg chg="addSp delSp modSp new modTransition">
        <pc:chgData name="Krishna Techz" userId="c491fed822b502fd" providerId="Windows Live" clId="Web-{1E51F53A-1567-47AE-BF2D-A9ADAECA9C0A}" dt="2025-08-15T14:07:21.036" v="56"/>
        <pc:sldMkLst>
          <pc:docMk/>
          <pc:sldMk cId="1407920938" sldId="304"/>
        </pc:sldMkLst>
        <pc:spChg chg="mod">
          <ac:chgData name="Krishna Techz" userId="c491fed822b502fd" providerId="Windows Live" clId="Web-{1E51F53A-1567-47AE-BF2D-A9ADAECA9C0A}" dt="2025-08-15T13:54:41.981" v="24" actId="1076"/>
          <ac:spMkLst>
            <pc:docMk/>
            <pc:sldMk cId="1407920938" sldId="304"/>
            <ac:spMk id="4" creationId="{EFAAFBCA-57EC-1027-C622-D3E16949B2F2}"/>
          </ac:spMkLst>
        </pc:spChg>
        <pc:grpChg chg="add mod">
          <ac:chgData name="Krishna Techz" userId="c491fed822b502fd" providerId="Windows Live" clId="Web-{1E51F53A-1567-47AE-BF2D-A9ADAECA9C0A}" dt="2025-08-15T13:53:47.371" v="21" actId="1076"/>
          <ac:grpSpMkLst>
            <pc:docMk/>
            <pc:sldMk cId="1407920938" sldId="304"/>
            <ac:grpSpMk id="6" creationId="{B171FCAE-27F1-4001-F3BF-CA59C0B2A4F6}"/>
          </ac:grpSpMkLst>
        </pc:grpChg>
        <pc:picChg chg="add del mod">
          <ac:chgData name="Krishna Techz" userId="c491fed822b502fd" providerId="Windows Live" clId="Web-{1E51F53A-1567-47AE-BF2D-A9ADAECA9C0A}" dt="2025-08-15T13:53:11.589" v="16"/>
          <ac:picMkLst>
            <pc:docMk/>
            <pc:sldMk cId="1407920938" sldId="304"/>
            <ac:picMk id="2" creationId="{96A6DDF5-F04F-4340-1A63-1E438EDD2046}"/>
          </ac:picMkLst>
        </pc:picChg>
        <pc:picChg chg="add mod ord">
          <ac:chgData name="Krishna Techz" userId="c491fed822b502fd" providerId="Windows Live" clId="Web-{1E51F53A-1567-47AE-BF2D-A9ADAECA9C0A}" dt="2025-08-15T13:53:32.308" v="18"/>
          <ac:picMkLst>
            <pc:docMk/>
            <pc:sldMk cId="1407920938" sldId="304"/>
            <ac:picMk id="7" creationId="{A9F4B5F9-056A-E060-E0FE-E21B90F0B465}"/>
          </ac:picMkLst>
        </pc:picChg>
      </pc:sldChg>
      <pc:sldChg chg="addSp modSp new modTransition">
        <pc:chgData name="Krishna Techz" userId="c491fed822b502fd" providerId="Windows Live" clId="Web-{1E51F53A-1567-47AE-BF2D-A9ADAECA9C0A}" dt="2025-08-15T14:07:21.036" v="56"/>
        <pc:sldMkLst>
          <pc:docMk/>
          <pc:sldMk cId="2703634971" sldId="305"/>
        </pc:sldMkLst>
        <pc:grpChg chg="add mod">
          <ac:chgData name="Krishna Techz" userId="c491fed822b502fd" providerId="Windows Live" clId="Web-{1E51F53A-1567-47AE-BF2D-A9ADAECA9C0A}" dt="2025-08-15T13:58:03.764" v="35" actId="1076"/>
          <ac:grpSpMkLst>
            <pc:docMk/>
            <pc:sldMk cId="2703634971" sldId="305"/>
            <ac:grpSpMk id="6" creationId="{2A4AE5EF-71B0-3B65-5D63-1F0427160CEE}"/>
          </ac:grpSpMkLst>
        </pc:grpChg>
        <pc:picChg chg="add mod">
          <ac:chgData name="Krishna Techz" userId="c491fed822b502fd" providerId="Windows Live" clId="Web-{1E51F53A-1567-47AE-BF2D-A9ADAECA9C0A}" dt="2025-08-15T13:57:41.358" v="32"/>
          <ac:picMkLst>
            <pc:docMk/>
            <pc:sldMk cId="2703634971" sldId="305"/>
            <ac:picMk id="2" creationId="{9CD60560-F67C-5687-29FA-C0FBCC666403}"/>
          </ac:picMkLst>
        </pc:picChg>
      </pc:sldChg>
      <pc:sldChg chg="add replId modTransition delAnim">
        <pc:chgData name="Krishna Techz" userId="c491fed822b502fd" providerId="Windows Live" clId="Web-{1E51F53A-1567-47AE-BF2D-A9ADAECA9C0A}" dt="2025-08-15T14:07:21.036" v="56"/>
        <pc:sldMkLst>
          <pc:docMk/>
          <pc:sldMk cId="3709206549" sldId="306"/>
        </pc:sldMkLst>
      </pc:sldChg>
      <pc:sldChg chg="add replId modTransition">
        <pc:chgData name="Krishna Techz" userId="c491fed822b502fd" providerId="Windows Live" clId="Web-{1E51F53A-1567-47AE-BF2D-A9ADAECA9C0A}" dt="2025-08-15T14:07:21.036" v="56"/>
        <pc:sldMkLst>
          <pc:docMk/>
          <pc:sldMk cId="900882115" sldId="307"/>
        </pc:sldMkLst>
      </pc:sldChg>
      <pc:sldChg chg="addSp delSp modSp new modTransition">
        <pc:chgData name="Krishna Techz" userId="c491fed822b502fd" providerId="Windows Live" clId="Web-{1E51F53A-1567-47AE-BF2D-A9ADAECA9C0A}" dt="2025-08-15T14:07:21.036" v="56"/>
        <pc:sldMkLst>
          <pc:docMk/>
          <pc:sldMk cId="3671820764" sldId="308"/>
        </pc:sldMkLst>
        <pc:grpChg chg="add mod">
          <ac:chgData name="Krishna Techz" userId="c491fed822b502fd" providerId="Windows Live" clId="Web-{1E51F53A-1567-47AE-BF2D-A9ADAECA9C0A}" dt="2025-08-15T14:05:29.894" v="45" actId="1076"/>
          <ac:grpSpMkLst>
            <pc:docMk/>
            <pc:sldMk cId="3671820764" sldId="308"/>
            <ac:grpSpMk id="7" creationId="{3AE08C40-9FFB-2E2A-2D2D-E856EF5177F3}"/>
          </ac:grpSpMkLst>
        </pc:grpChg>
        <pc:picChg chg="add del mod">
          <ac:chgData name="Krishna Techz" userId="c491fed822b502fd" providerId="Windows Live" clId="Web-{1E51F53A-1567-47AE-BF2D-A9ADAECA9C0A}" dt="2025-08-15T14:05:03.300" v="42"/>
          <ac:picMkLst>
            <pc:docMk/>
            <pc:sldMk cId="3671820764" sldId="308"/>
            <ac:picMk id="2" creationId="{F529F9AD-1EEB-1622-B809-019281623E43}"/>
          </ac:picMkLst>
        </pc:picChg>
        <pc:picChg chg="add mod">
          <ac:chgData name="Krishna Techz" userId="c491fed822b502fd" providerId="Windows Live" clId="Web-{1E51F53A-1567-47AE-BF2D-A9ADAECA9C0A}" dt="2025-08-15T14:05:15.597" v="43"/>
          <ac:picMkLst>
            <pc:docMk/>
            <pc:sldMk cId="3671820764" sldId="308"/>
            <ac:picMk id="3" creationId="{11505098-6F8E-7E5E-12B7-BD2668D5AE34}"/>
          </ac:picMkLst>
        </pc:picChg>
      </pc:sldChg>
      <pc:sldChg chg="addSp modSp new modTransition">
        <pc:chgData name="Krishna Techz" userId="c491fed822b502fd" providerId="Windows Live" clId="Web-{1E51F53A-1567-47AE-BF2D-A9ADAECA9C0A}" dt="2025-08-15T14:07:21.036" v="56"/>
        <pc:sldMkLst>
          <pc:docMk/>
          <pc:sldMk cId="1455411440" sldId="309"/>
        </pc:sldMkLst>
        <pc:grpChg chg="add mod">
          <ac:chgData name="Krishna Techz" userId="c491fed822b502fd" providerId="Windows Live" clId="Web-{1E51F53A-1567-47AE-BF2D-A9ADAECA9C0A}" dt="2025-08-15T14:06:12.363" v="50" actId="1076"/>
          <ac:grpSpMkLst>
            <pc:docMk/>
            <pc:sldMk cId="1455411440" sldId="309"/>
            <ac:grpSpMk id="6" creationId="{C7591EB3-1052-9525-43C3-2075162E253D}"/>
          </ac:grpSpMkLst>
        </pc:grpChg>
        <pc:picChg chg="add mod">
          <ac:chgData name="Krishna Techz" userId="c491fed822b502fd" providerId="Windows Live" clId="Web-{1E51F53A-1567-47AE-BF2D-A9ADAECA9C0A}" dt="2025-08-15T14:05:57.879" v="47"/>
          <ac:picMkLst>
            <pc:docMk/>
            <pc:sldMk cId="1455411440" sldId="309"/>
            <ac:picMk id="2" creationId="{96B1E151-6769-29E5-0D64-028C1FE9F505}"/>
          </ac:picMkLst>
        </pc:picChg>
      </pc:sldChg>
      <pc:sldChg chg="add replId modTransition">
        <pc:chgData name="Krishna Techz" userId="c491fed822b502fd" providerId="Windows Live" clId="Web-{1E51F53A-1567-47AE-BF2D-A9ADAECA9C0A}" dt="2025-08-15T14:07:21.036" v="56"/>
        <pc:sldMkLst>
          <pc:docMk/>
          <pc:sldMk cId="711150047" sldId="310"/>
        </pc:sldMkLst>
      </pc:sldChg>
      <pc:sldMasterChg chg="modTransition modSldLayout">
        <pc:chgData name="Krishna Techz" userId="c491fed822b502fd" providerId="Windows Live" clId="Web-{1E51F53A-1567-47AE-BF2D-A9ADAECA9C0A}" dt="2025-08-15T14:07:21.036" v="56"/>
        <pc:sldMasterMkLst>
          <pc:docMk/>
          <pc:sldMasterMk cId="2650480007" sldId="2147483663"/>
        </pc:sldMasterMkLst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1604782033" sldId="2147483658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2758148769" sldId="2147483659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2823002319" sldId="2147483664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2226595069" sldId="2147483665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1545391883" sldId="2147483666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802294039" sldId="2147483667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1896818338" sldId="2147483669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657631373" sldId="2147483670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1635800110" sldId="2147483671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1504375095" sldId="2147483672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1841371608" sldId="2147483675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1907460547" sldId="2147483676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178713016" sldId="2147483677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2650480007" sldId="2147483663"/>
            <pc:sldLayoutMk cId="3285019264" sldId="2147483678"/>
          </pc:sldLayoutMkLst>
        </pc:sldLayoutChg>
      </pc:sldMasterChg>
      <pc:sldMasterChg chg="modTransition modSldLayout">
        <pc:chgData name="Krishna Techz" userId="c491fed822b502fd" providerId="Windows Live" clId="Web-{1E51F53A-1567-47AE-BF2D-A9ADAECA9C0A}" dt="2025-08-15T14:07:21.036" v="56"/>
        <pc:sldMasterMkLst>
          <pc:docMk/>
          <pc:sldMasterMk cId="569273733" sldId="2147483679"/>
        </pc:sldMasterMkLst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569273733" sldId="2147483679"/>
            <pc:sldLayoutMk cId="4257614861" sldId="2147483680"/>
          </pc:sldLayoutMkLst>
        </pc:sldLayoutChg>
        <pc:sldLayoutChg chg="modTransition">
          <pc:chgData name="Krishna Techz" userId="c491fed822b502fd" providerId="Windows Live" clId="Web-{1E51F53A-1567-47AE-BF2D-A9ADAECA9C0A}" dt="2025-08-15T14:07:21.036" v="56"/>
          <pc:sldLayoutMkLst>
            <pc:docMk/>
            <pc:sldMasterMk cId="569273733" sldId="2147483679"/>
            <pc:sldLayoutMk cId="543675157" sldId="2147483681"/>
          </pc:sldLayoutMkLst>
        </pc:sldLayoutChg>
      </pc:sldMasterChg>
    </pc:docChg>
  </pc:docChgLst>
  <pc:docChgLst>
    <pc:chgData name="Krishna Techz" userId="c491fed822b502fd" providerId="Windows Live" clId="Web-{EA94124B-0BD0-4B54-8BBC-8E06AB70254C}"/>
    <pc:docChg chg="addSld delSld modSld">
      <pc:chgData name="Krishna Techz" userId="c491fed822b502fd" providerId="Windows Live" clId="Web-{EA94124B-0BD0-4B54-8BBC-8E06AB70254C}" dt="2025-08-10T13:34:59.656" v="207" actId="14100"/>
      <pc:docMkLst>
        <pc:docMk/>
      </pc:docMkLst>
      <pc:sldChg chg="modSp">
        <pc:chgData name="Krishna Techz" userId="c491fed822b502fd" providerId="Windows Live" clId="Web-{EA94124B-0BD0-4B54-8BBC-8E06AB70254C}" dt="2025-08-10T13:19:58.295" v="16" actId="1076"/>
        <pc:sldMkLst>
          <pc:docMk/>
          <pc:sldMk cId="1654909843" sldId="258"/>
        </pc:sldMkLst>
        <pc:spChg chg="mod">
          <ac:chgData name="Krishna Techz" userId="c491fed822b502fd" providerId="Windows Live" clId="Web-{EA94124B-0BD0-4B54-8BBC-8E06AB70254C}" dt="2025-08-10T13:19:58.295" v="16" actId="1076"/>
          <ac:spMkLst>
            <pc:docMk/>
            <pc:sldMk cId="1654909843" sldId="258"/>
            <ac:spMk id="4" creationId="{444AD8DF-7D23-45C7-BCC3-90B63A7C0FBC}"/>
          </ac:spMkLst>
        </pc:spChg>
      </pc:sldChg>
      <pc:sldChg chg="addSp delSp modSp delAnim">
        <pc:chgData name="Krishna Techz" userId="c491fed822b502fd" providerId="Windows Live" clId="Web-{EA94124B-0BD0-4B54-8BBC-8E06AB70254C}" dt="2025-08-10T13:34:59.656" v="207" actId="14100"/>
        <pc:sldMkLst>
          <pc:docMk/>
          <pc:sldMk cId="561020207" sldId="264"/>
        </pc:sldMkLst>
        <pc:spChg chg="mod">
          <ac:chgData name="Krishna Techz" userId="c491fed822b502fd" providerId="Windows Live" clId="Web-{EA94124B-0BD0-4B54-8BBC-8E06AB70254C}" dt="2025-08-10T13:34:35.275" v="151"/>
          <ac:spMkLst>
            <pc:docMk/>
            <pc:sldMk cId="561020207" sldId="264"/>
            <ac:spMk id="4" creationId="{4E489ED0-24BE-5231-66D6-7BE9DDA18727}"/>
          </ac:spMkLst>
        </pc:spChg>
        <pc:spChg chg="mod">
          <ac:chgData name="Krishna Techz" userId="c491fed822b502fd" providerId="Windows Live" clId="Web-{EA94124B-0BD0-4B54-8BBC-8E06AB70254C}" dt="2025-08-10T13:33:09.990" v="125" actId="20577"/>
          <ac:spMkLst>
            <pc:docMk/>
            <pc:sldMk cId="561020207" sldId="264"/>
            <ac:spMk id="5" creationId="{B28BC31A-972A-4408-9536-05F4644EADA8}"/>
          </ac:spMkLst>
        </pc:spChg>
        <pc:spChg chg="mod">
          <ac:chgData name="Krishna Techz" userId="c491fed822b502fd" providerId="Windows Live" clId="Web-{EA94124B-0BD0-4B54-8BBC-8E06AB70254C}" dt="2025-08-10T13:34:35.275" v="152"/>
          <ac:spMkLst>
            <pc:docMk/>
            <pc:sldMk cId="561020207" sldId="264"/>
            <ac:spMk id="15" creationId="{838CA574-6862-0487-19DE-8C9BA62CD0DE}"/>
          </ac:spMkLst>
        </pc:spChg>
        <pc:spChg chg="mod">
          <ac:chgData name="Krishna Techz" userId="c491fed822b502fd" providerId="Windows Live" clId="Web-{EA94124B-0BD0-4B54-8BBC-8E06AB70254C}" dt="2025-08-10T13:34:35.275" v="153"/>
          <ac:spMkLst>
            <pc:docMk/>
            <pc:sldMk cId="561020207" sldId="264"/>
            <ac:spMk id="16" creationId="{C59B8480-8B69-5DA8-0D55-983962937B09}"/>
          </ac:spMkLst>
        </pc:spChg>
        <pc:spChg chg="mod">
          <ac:chgData name="Krishna Techz" userId="c491fed822b502fd" providerId="Windows Live" clId="Web-{EA94124B-0BD0-4B54-8BBC-8E06AB70254C}" dt="2025-08-10T13:34:35.275" v="154"/>
          <ac:spMkLst>
            <pc:docMk/>
            <pc:sldMk cId="561020207" sldId="264"/>
            <ac:spMk id="17" creationId="{9BCD618A-19C8-D28C-2776-88B8C76816CE}"/>
          </ac:spMkLst>
        </pc:spChg>
        <pc:spChg chg="mod">
          <ac:chgData name="Krishna Techz" userId="c491fed822b502fd" providerId="Windows Live" clId="Web-{EA94124B-0BD0-4B54-8BBC-8E06AB70254C}" dt="2025-08-10T13:34:35.275" v="155"/>
          <ac:spMkLst>
            <pc:docMk/>
            <pc:sldMk cId="561020207" sldId="264"/>
            <ac:spMk id="18" creationId="{F9552017-B57D-418B-8944-6CB2F730FA6F}"/>
          </ac:spMkLst>
        </pc:spChg>
        <pc:spChg chg="mod">
          <ac:chgData name="Krishna Techz" userId="c491fed822b502fd" providerId="Windows Live" clId="Web-{EA94124B-0BD0-4B54-8BBC-8E06AB70254C}" dt="2025-08-10T13:34:35.275" v="156"/>
          <ac:spMkLst>
            <pc:docMk/>
            <pc:sldMk cId="561020207" sldId="264"/>
            <ac:spMk id="19" creationId="{5221588B-8BCC-B7FC-97E7-D61879E5A31D}"/>
          </ac:spMkLst>
        </pc:spChg>
        <pc:spChg chg="mod">
          <ac:chgData name="Krishna Techz" userId="c491fed822b502fd" providerId="Windows Live" clId="Web-{EA94124B-0BD0-4B54-8BBC-8E06AB70254C}" dt="2025-08-10T13:34:35.275" v="157"/>
          <ac:spMkLst>
            <pc:docMk/>
            <pc:sldMk cId="561020207" sldId="264"/>
            <ac:spMk id="20" creationId="{1EBF93C2-8C95-4306-B7FA-F36AB018D076}"/>
          </ac:spMkLst>
        </pc:spChg>
        <pc:spChg chg="mod">
          <ac:chgData name="Krishna Techz" userId="c491fed822b502fd" providerId="Windows Live" clId="Web-{EA94124B-0BD0-4B54-8BBC-8E06AB70254C}" dt="2025-08-10T13:34:35.275" v="158"/>
          <ac:spMkLst>
            <pc:docMk/>
            <pc:sldMk cId="561020207" sldId="264"/>
            <ac:spMk id="21" creationId="{C121463F-D9CA-8983-AF82-3F496B2298B5}"/>
          </ac:spMkLst>
        </pc:spChg>
        <pc:spChg chg="mod">
          <ac:chgData name="Krishna Techz" userId="c491fed822b502fd" providerId="Windows Live" clId="Web-{EA94124B-0BD0-4B54-8BBC-8E06AB70254C}" dt="2025-08-10T13:34:35.275" v="159"/>
          <ac:spMkLst>
            <pc:docMk/>
            <pc:sldMk cId="561020207" sldId="264"/>
            <ac:spMk id="22" creationId="{939C61B1-BE8F-AF49-67DC-4FA317EC2EFA}"/>
          </ac:spMkLst>
        </pc:spChg>
        <pc:spChg chg="mod">
          <ac:chgData name="Krishna Techz" userId="c491fed822b502fd" providerId="Windows Live" clId="Web-{EA94124B-0BD0-4B54-8BBC-8E06AB70254C}" dt="2025-08-10T13:34:35.275" v="160"/>
          <ac:spMkLst>
            <pc:docMk/>
            <pc:sldMk cId="561020207" sldId="264"/>
            <ac:spMk id="23" creationId="{06C0776A-C0A1-BF1B-42BD-28CFAB0953E3}"/>
          </ac:spMkLst>
        </pc:spChg>
        <pc:spChg chg="mod">
          <ac:chgData name="Krishna Techz" userId="c491fed822b502fd" providerId="Windows Live" clId="Web-{EA94124B-0BD0-4B54-8BBC-8E06AB70254C}" dt="2025-08-10T13:34:35.275" v="161"/>
          <ac:spMkLst>
            <pc:docMk/>
            <pc:sldMk cId="561020207" sldId="264"/>
            <ac:spMk id="24" creationId="{3AE332BF-2AC3-56A3-E66C-44F831CF9CD3}"/>
          </ac:spMkLst>
        </pc:spChg>
        <pc:spChg chg="mod">
          <ac:chgData name="Krishna Techz" userId="c491fed822b502fd" providerId="Windows Live" clId="Web-{EA94124B-0BD0-4B54-8BBC-8E06AB70254C}" dt="2025-08-10T13:34:35.275" v="162"/>
          <ac:spMkLst>
            <pc:docMk/>
            <pc:sldMk cId="561020207" sldId="264"/>
            <ac:spMk id="25" creationId="{5C5C19E0-F6A2-94D1-6B15-D438C53591A0}"/>
          </ac:spMkLst>
        </pc:spChg>
        <pc:spChg chg="mod">
          <ac:chgData name="Krishna Techz" userId="c491fed822b502fd" providerId="Windows Live" clId="Web-{EA94124B-0BD0-4B54-8BBC-8E06AB70254C}" dt="2025-08-10T13:34:35.275" v="163"/>
          <ac:spMkLst>
            <pc:docMk/>
            <pc:sldMk cId="561020207" sldId="264"/>
            <ac:spMk id="26" creationId="{F0F5C936-0A62-11BE-0C79-BC45FF046977}"/>
          </ac:spMkLst>
        </pc:spChg>
        <pc:spChg chg="mod">
          <ac:chgData name="Krishna Techz" userId="c491fed822b502fd" providerId="Windows Live" clId="Web-{EA94124B-0BD0-4B54-8BBC-8E06AB70254C}" dt="2025-08-10T13:34:35.275" v="164"/>
          <ac:spMkLst>
            <pc:docMk/>
            <pc:sldMk cId="561020207" sldId="264"/>
            <ac:spMk id="27" creationId="{AC8815C5-A5B8-691D-15FD-CA97B6848B00}"/>
          </ac:spMkLst>
        </pc:spChg>
        <pc:spChg chg="mod">
          <ac:chgData name="Krishna Techz" userId="c491fed822b502fd" providerId="Windows Live" clId="Web-{EA94124B-0BD0-4B54-8BBC-8E06AB70254C}" dt="2025-08-10T13:34:35.275" v="165"/>
          <ac:spMkLst>
            <pc:docMk/>
            <pc:sldMk cId="561020207" sldId="264"/>
            <ac:spMk id="28" creationId="{60F8CAC1-BF5C-2F60-CEB2-8082990A8812}"/>
          </ac:spMkLst>
        </pc:spChg>
        <pc:spChg chg="mod">
          <ac:chgData name="Krishna Techz" userId="c491fed822b502fd" providerId="Windows Live" clId="Web-{EA94124B-0BD0-4B54-8BBC-8E06AB70254C}" dt="2025-08-10T13:34:35.291" v="166"/>
          <ac:spMkLst>
            <pc:docMk/>
            <pc:sldMk cId="561020207" sldId="264"/>
            <ac:spMk id="29" creationId="{07162958-8568-1B02-195C-0DEA97E4E856}"/>
          </ac:spMkLst>
        </pc:spChg>
        <pc:spChg chg="mod">
          <ac:chgData name="Krishna Techz" userId="c491fed822b502fd" providerId="Windows Live" clId="Web-{EA94124B-0BD0-4B54-8BBC-8E06AB70254C}" dt="2025-08-10T13:34:35.291" v="181"/>
          <ac:spMkLst>
            <pc:docMk/>
            <pc:sldMk cId="561020207" sldId="264"/>
            <ac:spMk id="36" creationId="{BCE9F3FB-91F0-3892-10EF-AA855C87CF40}"/>
          </ac:spMkLst>
        </pc:spChg>
        <pc:spChg chg="mod">
          <ac:chgData name="Krishna Techz" userId="c491fed822b502fd" providerId="Windows Live" clId="Web-{EA94124B-0BD0-4B54-8BBC-8E06AB70254C}" dt="2025-08-10T13:34:35.291" v="182"/>
          <ac:spMkLst>
            <pc:docMk/>
            <pc:sldMk cId="561020207" sldId="264"/>
            <ac:spMk id="37" creationId="{E09645F4-B004-3C34-F28B-FB1BD2E89CA3}"/>
          </ac:spMkLst>
        </pc:spChg>
        <pc:spChg chg="mod">
          <ac:chgData name="Krishna Techz" userId="c491fed822b502fd" providerId="Windows Live" clId="Web-{EA94124B-0BD0-4B54-8BBC-8E06AB70254C}" dt="2025-08-10T13:34:35.291" v="183"/>
          <ac:spMkLst>
            <pc:docMk/>
            <pc:sldMk cId="561020207" sldId="264"/>
            <ac:spMk id="38" creationId="{99F39C8D-E39C-5F2A-FCEA-B2505E6BDA84}"/>
          </ac:spMkLst>
        </pc:spChg>
        <pc:spChg chg="mod">
          <ac:chgData name="Krishna Techz" userId="c491fed822b502fd" providerId="Windows Live" clId="Web-{EA94124B-0BD0-4B54-8BBC-8E06AB70254C}" dt="2025-08-10T13:34:35.291" v="184"/>
          <ac:spMkLst>
            <pc:docMk/>
            <pc:sldMk cId="561020207" sldId="264"/>
            <ac:spMk id="39" creationId="{6AF4C9FF-F18D-E8C4-7426-59B21AFD7579}"/>
          </ac:spMkLst>
        </pc:spChg>
        <pc:spChg chg="mod">
          <ac:chgData name="Krishna Techz" userId="c491fed822b502fd" providerId="Windows Live" clId="Web-{EA94124B-0BD0-4B54-8BBC-8E06AB70254C}" dt="2025-08-10T13:34:35.291" v="185"/>
          <ac:spMkLst>
            <pc:docMk/>
            <pc:sldMk cId="561020207" sldId="264"/>
            <ac:spMk id="40" creationId="{8694CF79-90A8-C99B-19E5-8E1C23BC2391}"/>
          </ac:spMkLst>
        </pc:spChg>
        <pc:spChg chg="mod">
          <ac:chgData name="Krishna Techz" userId="c491fed822b502fd" providerId="Windows Live" clId="Web-{EA94124B-0BD0-4B54-8BBC-8E06AB70254C}" dt="2025-08-10T13:34:35.291" v="186"/>
          <ac:spMkLst>
            <pc:docMk/>
            <pc:sldMk cId="561020207" sldId="264"/>
            <ac:spMk id="41" creationId="{414D6CF9-B0B2-6204-BB4C-6EB6D6E75713}"/>
          </ac:spMkLst>
        </pc:spChg>
        <pc:spChg chg="mod">
          <ac:chgData name="Krishna Techz" userId="c491fed822b502fd" providerId="Windows Live" clId="Web-{EA94124B-0BD0-4B54-8BBC-8E06AB70254C}" dt="2025-08-10T13:34:35.307" v="187"/>
          <ac:spMkLst>
            <pc:docMk/>
            <pc:sldMk cId="561020207" sldId="264"/>
            <ac:spMk id="42" creationId="{76850CF2-93AD-9B61-C65E-B9C98F860582}"/>
          </ac:spMkLst>
        </pc:spChg>
        <pc:spChg chg="mod">
          <ac:chgData name="Krishna Techz" userId="c491fed822b502fd" providerId="Windows Live" clId="Web-{EA94124B-0BD0-4B54-8BBC-8E06AB70254C}" dt="2025-08-10T13:34:35.307" v="188"/>
          <ac:spMkLst>
            <pc:docMk/>
            <pc:sldMk cId="561020207" sldId="264"/>
            <ac:spMk id="43" creationId="{B6607938-FF58-F9FB-0210-35436C7CF700}"/>
          </ac:spMkLst>
        </pc:spChg>
        <pc:spChg chg="mod">
          <ac:chgData name="Krishna Techz" userId="c491fed822b502fd" providerId="Windows Live" clId="Web-{EA94124B-0BD0-4B54-8BBC-8E06AB70254C}" dt="2025-08-10T13:34:35.307" v="189"/>
          <ac:spMkLst>
            <pc:docMk/>
            <pc:sldMk cId="561020207" sldId="264"/>
            <ac:spMk id="44" creationId="{1ECCB6C6-BE30-7B60-A3D3-C157A3E80B7D}"/>
          </ac:spMkLst>
        </pc:spChg>
        <pc:spChg chg="mod">
          <ac:chgData name="Krishna Techz" userId="c491fed822b502fd" providerId="Windows Live" clId="Web-{EA94124B-0BD0-4B54-8BBC-8E06AB70254C}" dt="2025-08-10T13:34:35.307" v="190"/>
          <ac:spMkLst>
            <pc:docMk/>
            <pc:sldMk cId="561020207" sldId="264"/>
            <ac:spMk id="45" creationId="{01296239-BA2A-7966-E73C-129CE9191A57}"/>
          </ac:spMkLst>
        </pc:spChg>
        <pc:spChg chg="mod">
          <ac:chgData name="Krishna Techz" userId="c491fed822b502fd" providerId="Windows Live" clId="Web-{EA94124B-0BD0-4B54-8BBC-8E06AB70254C}" dt="2025-08-10T13:34:35.307" v="191"/>
          <ac:spMkLst>
            <pc:docMk/>
            <pc:sldMk cId="561020207" sldId="264"/>
            <ac:spMk id="46" creationId="{CD9797B1-F914-9C92-2EDB-4826CBC09429}"/>
          </ac:spMkLst>
        </pc:spChg>
        <pc:spChg chg="mod">
          <ac:chgData name="Krishna Techz" userId="c491fed822b502fd" providerId="Windows Live" clId="Web-{EA94124B-0BD0-4B54-8BBC-8E06AB70254C}" dt="2025-08-10T13:34:35.307" v="192"/>
          <ac:spMkLst>
            <pc:docMk/>
            <pc:sldMk cId="561020207" sldId="264"/>
            <ac:spMk id="47" creationId="{621A9915-332D-5094-2EF6-B26489E9178D}"/>
          </ac:spMkLst>
        </pc:spChg>
        <pc:spChg chg="mod">
          <ac:chgData name="Krishna Techz" userId="c491fed822b502fd" providerId="Windows Live" clId="Web-{EA94124B-0BD0-4B54-8BBC-8E06AB70254C}" dt="2025-08-10T13:34:35.307" v="193"/>
          <ac:spMkLst>
            <pc:docMk/>
            <pc:sldMk cId="561020207" sldId="264"/>
            <ac:spMk id="48" creationId="{352A56B8-4634-265D-B29B-1914CEED3D57}"/>
          </ac:spMkLst>
        </pc:spChg>
        <pc:spChg chg="mod">
          <ac:chgData name="Krishna Techz" userId="c491fed822b502fd" providerId="Windows Live" clId="Web-{EA94124B-0BD0-4B54-8BBC-8E06AB70254C}" dt="2025-08-10T13:34:35.307" v="194"/>
          <ac:spMkLst>
            <pc:docMk/>
            <pc:sldMk cId="561020207" sldId="264"/>
            <ac:spMk id="49" creationId="{A9C4B484-8F4B-F9DE-30DE-05E7C1C79469}"/>
          </ac:spMkLst>
        </pc:spChg>
        <pc:spChg chg="mod">
          <ac:chgData name="Krishna Techz" userId="c491fed822b502fd" providerId="Windows Live" clId="Web-{EA94124B-0BD0-4B54-8BBC-8E06AB70254C}" dt="2025-08-10T13:34:35.307" v="195"/>
          <ac:spMkLst>
            <pc:docMk/>
            <pc:sldMk cId="561020207" sldId="264"/>
            <ac:spMk id="50" creationId="{B1F70272-84D6-5A3A-255F-D5B3F98BC164}"/>
          </ac:spMkLst>
        </pc:spChg>
        <pc:spChg chg="mod">
          <ac:chgData name="Krishna Techz" userId="c491fed822b502fd" providerId="Windows Live" clId="Web-{EA94124B-0BD0-4B54-8BBC-8E06AB70254C}" dt="2025-08-10T13:34:35.307" v="196"/>
          <ac:spMkLst>
            <pc:docMk/>
            <pc:sldMk cId="561020207" sldId="264"/>
            <ac:spMk id="51" creationId="{6CB23C98-CAFB-5EE4-23C5-AAA481174600}"/>
          </ac:spMkLst>
        </pc:spChg>
        <pc:spChg chg="mod">
          <ac:chgData name="Krishna Techz" userId="c491fed822b502fd" providerId="Windows Live" clId="Web-{EA94124B-0BD0-4B54-8BBC-8E06AB70254C}" dt="2025-08-10T13:34:35.307" v="197"/>
          <ac:spMkLst>
            <pc:docMk/>
            <pc:sldMk cId="561020207" sldId="264"/>
            <ac:spMk id="52" creationId="{729D04A0-8C50-9927-E264-AD20414D6F3D}"/>
          </ac:spMkLst>
        </pc:spChg>
        <pc:spChg chg="mod">
          <ac:chgData name="Krishna Techz" userId="c491fed822b502fd" providerId="Windows Live" clId="Web-{EA94124B-0BD0-4B54-8BBC-8E06AB70254C}" dt="2025-08-10T13:34:35.307" v="198"/>
          <ac:spMkLst>
            <pc:docMk/>
            <pc:sldMk cId="561020207" sldId="264"/>
            <ac:spMk id="53" creationId="{0F82AEB1-8069-4EB2-868F-6D9EE2DF8B56}"/>
          </ac:spMkLst>
        </pc:spChg>
        <pc:spChg chg="mod">
          <ac:chgData name="Krishna Techz" userId="c491fed822b502fd" providerId="Windows Live" clId="Web-{EA94124B-0BD0-4B54-8BBC-8E06AB70254C}" dt="2025-08-10T13:34:35.291" v="170"/>
          <ac:spMkLst>
            <pc:docMk/>
            <pc:sldMk cId="561020207" sldId="264"/>
            <ac:spMk id="66" creationId="{3649CFE8-2E02-8B12-5508-526022290D4C}"/>
          </ac:spMkLst>
        </pc:spChg>
        <pc:spChg chg="mod">
          <ac:chgData name="Krishna Techz" userId="c491fed822b502fd" providerId="Windows Live" clId="Web-{EA94124B-0BD0-4B54-8BBC-8E06AB70254C}" dt="2025-08-10T13:34:35.291" v="171"/>
          <ac:spMkLst>
            <pc:docMk/>
            <pc:sldMk cId="561020207" sldId="264"/>
            <ac:spMk id="67" creationId="{1AF7B116-8AEF-E227-E79C-D432C6BEC724}"/>
          </ac:spMkLst>
        </pc:spChg>
        <pc:spChg chg="mod">
          <ac:chgData name="Krishna Techz" userId="c491fed822b502fd" providerId="Windows Live" clId="Web-{EA94124B-0BD0-4B54-8BBC-8E06AB70254C}" dt="2025-08-10T13:34:35.291" v="172"/>
          <ac:spMkLst>
            <pc:docMk/>
            <pc:sldMk cId="561020207" sldId="264"/>
            <ac:spMk id="68" creationId="{00BE3EEC-1399-6D9E-E1FB-0BA57195DC76}"/>
          </ac:spMkLst>
        </pc:spChg>
        <pc:spChg chg="mod">
          <ac:chgData name="Krishna Techz" userId="c491fed822b502fd" providerId="Windows Live" clId="Web-{EA94124B-0BD0-4B54-8BBC-8E06AB70254C}" dt="2025-08-10T13:34:35.291" v="167"/>
          <ac:spMkLst>
            <pc:docMk/>
            <pc:sldMk cId="561020207" sldId="264"/>
            <ac:spMk id="69" creationId="{EA74C38E-8B25-81A0-950A-96046557FB52}"/>
          </ac:spMkLst>
        </pc:spChg>
        <pc:spChg chg="mod">
          <ac:chgData name="Krishna Techz" userId="c491fed822b502fd" providerId="Windows Live" clId="Web-{EA94124B-0BD0-4B54-8BBC-8E06AB70254C}" dt="2025-08-10T13:34:35.291" v="168"/>
          <ac:spMkLst>
            <pc:docMk/>
            <pc:sldMk cId="561020207" sldId="264"/>
            <ac:spMk id="70" creationId="{550820E1-ECAC-9A3A-FAA1-A0442F2314E2}"/>
          </ac:spMkLst>
        </pc:spChg>
        <pc:spChg chg="mod">
          <ac:chgData name="Krishna Techz" userId="c491fed822b502fd" providerId="Windows Live" clId="Web-{EA94124B-0BD0-4B54-8BBC-8E06AB70254C}" dt="2025-08-10T13:34:35.291" v="169"/>
          <ac:spMkLst>
            <pc:docMk/>
            <pc:sldMk cId="561020207" sldId="264"/>
            <ac:spMk id="71" creationId="{371E2127-3D99-7B35-D0D2-909B7EB86CBF}"/>
          </ac:spMkLst>
        </pc:spChg>
        <pc:grpChg chg="add mod">
          <ac:chgData name="Krishna Techz" userId="c491fed822b502fd" providerId="Windows Live" clId="Web-{EA94124B-0BD0-4B54-8BBC-8E06AB70254C}" dt="2025-08-10T13:34:59.656" v="207" actId="14100"/>
          <ac:grpSpMkLst>
            <pc:docMk/>
            <pc:sldMk cId="561020207" sldId="264"/>
            <ac:grpSpMk id="73" creationId="{AE64A0BC-F8EF-AB29-439B-77C63B1E72EF}"/>
          </ac:grpSpMkLst>
        </pc:grpChg>
        <pc:cxnChg chg="mod">
          <ac:chgData name="Krishna Techz" userId="c491fed822b502fd" providerId="Windows Live" clId="Web-{EA94124B-0BD0-4B54-8BBC-8E06AB70254C}" dt="2025-08-10T13:34:35.307" v="199"/>
          <ac:cxnSpMkLst>
            <pc:docMk/>
            <pc:sldMk cId="561020207" sldId="264"/>
            <ac:cxnSpMk id="54" creationId="{EFD1CED9-7F69-D11A-3229-43998E55C2DA}"/>
          </ac:cxnSpMkLst>
        </pc:cxnChg>
        <pc:cxnChg chg="mod">
          <ac:chgData name="Krishna Techz" userId="c491fed822b502fd" providerId="Windows Live" clId="Web-{EA94124B-0BD0-4B54-8BBC-8E06AB70254C}" dt="2025-08-10T13:34:35.307" v="200"/>
          <ac:cxnSpMkLst>
            <pc:docMk/>
            <pc:sldMk cId="561020207" sldId="264"/>
            <ac:cxnSpMk id="55" creationId="{3FFF40AC-6341-3B4A-8882-511F7EDC0D9B}"/>
          </ac:cxnSpMkLst>
        </pc:cxnChg>
        <pc:cxnChg chg="mod">
          <ac:chgData name="Krishna Techz" userId="c491fed822b502fd" providerId="Windows Live" clId="Web-{EA94124B-0BD0-4B54-8BBC-8E06AB70254C}" dt="2025-08-10T13:34:35.307" v="201"/>
          <ac:cxnSpMkLst>
            <pc:docMk/>
            <pc:sldMk cId="561020207" sldId="264"/>
            <ac:cxnSpMk id="56" creationId="{9B585D8B-CA7B-B8D1-9754-38CEDF301E78}"/>
          </ac:cxnSpMkLst>
        </pc:cxnChg>
        <pc:cxnChg chg="mod">
          <ac:chgData name="Krishna Techz" userId="c491fed822b502fd" providerId="Windows Live" clId="Web-{EA94124B-0BD0-4B54-8BBC-8E06AB70254C}" dt="2025-08-10T13:34:35.307" v="202"/>
          <ac:cxnSpMkLst>
            <pc:docMk/>
            <pc:sldMk cId="561020207" sldId="264"/>
            <ac:cxnSpMk id="57" creationId="{D4E57357-C4BA-BBCD-7FE5-7BC1CA2CB7F6}"/>
          </ac:cxnSpMkLst>
        </pc:cxnChg>
        <pc:cxnChg chg="mod">
          <ac:chgData name="Krishna Techz" userId="c491fed822b502fd" providerId="Windows Live" clId="Web-{EA94124B-0BD0-4B54-8BBC-8E06AB70254C}" dt="2025-08-10T13:34:35.307" v="203"/>
          <ac:cxnSpMkLst>
            <pc:docMk/>
            <pc:sldMk cId="561020207" sldId="264"/>
            <ac:cxnSpMk id="58" creationId="{3FB45F9C-66A0-A3F6-E2AA-30FC9A2F8499}"/>
          </ac:cxnSpMkLst>
        </pc:cxnChg>
        <pc:cxnChg chg="mod">
          <ac:chgData name="Krishna Techz" userId="c491fed822b502fd" providerId="Windows Live" clId="Web-{EA94124B-0BD0-4B54-8BBC-8E06AB70254C}" dt="2025-08-10T13:34:35.525" v="204"/>
          <ac:cxnSpMkLst>
            <pc:docMk/>
            <pc:sldMk cId="561020207" sldId="264"/>
            <ac:cxnSpMk id="59" creationId="{D0A25544-6383-17A6-2CB6-39646C9B636C}"/>
          </ac:cxnSpMkLst>
        </pc:cxnChg>
      </pc:sldChg>
      <pc:sldChg chg="addSp delSp modSp del addAnim delAnim">
        <pc:chgData name="Krishna Techz" userId="c491fed822b502fd" providerId="Windows Live" clId="Web-{EA94124B-0BD0-4B54-8BBC-8E06AB70254C}" dt="2025-08-10T13:29:45.881" v="113"/>
        <pc:sldMkLst>
          <pc:docMk/>
          <pc:sldMk cId="2520838503" sldId="268"/>
        </pc:sldMkLst>
      </pc:sldChg>
      <pc:sldChg chg="addSp delSp modSp addAnim delAnim">
        <pc:chgData name="Krishna Techz" userId="c491fed822b502fd" providerId="Windows Live" clId="Web-{EA94124B-0BD0-4B54-8BBC-8E06AB70254C}" dt="2025-08-10T13:29:59.100" v="115" actId="20577"/>
        <pc:sldMkLst>
          <pc:docMk/>
          <pc:sldMk cId="2918982973" sldId="270"/>
        </pc:sldMkLst>
        <pc:spChg chg="mod">
          <ac:chgData name="Krishna Techz" userId="c491fed822b502fd" providerId="Windows Live" clId="Web-{EA94124B-0BD0-4B54-8BBC-8E06AB70254C}" dt="2025-08-10T13:29:35.397" v="112" actId="1076"/>
          <ac:spMkLst>
            <pc:docMk/>
            <pc:sldMk cId="2918982973" sldId="270"/>
            <ac:spMk id="6" creationId="{01E6007A-B497-790D-54A4-5FFC30ACAC8F}"/>
          </ac:spMkLst>
        </pc:spChg>
        <pc:spChg chg="add mod">
          <ac:chgData name="Krishna Techz" userId="c491fed822b502fd" providerId="Windows Live" clId="Web-{EA94124B-0BD0-4B54-8BBC-8E06AB70254C}" dt="2025-08-10T13:29:59.100" v="115" actId="20577"/>
          <ac:spMkLst>
            <pc:docMk/>
            <pc:sldMk cId="2918982973" sldId="270"/>
            <ac:spMk id="30" creationId="{C0B4FA41-C565-BE35-FF20-FE04E686F1EF}"/>
          </ac:spMkLst>
        </pc:spChg>
        <pc:picChg chg="add del">
          <ac:chgData name="Krishna Techz" userId="c491fed822b502fd" providerId="Windows Live" clId="Web-{EA94124B-0BD0-4B54-8BBC-8E06AB70254C}" dt="2025-08-10T13:24:13.423" v="66"/>
          <ac:picMkLst>
            <pc:docMk/>
            <pc:sldMk cId="2918982973" sldId="270"/>
            <ac:picMk id="8" creationId="{D9898B80-D28A-518B-4326-E5E6AE12F946}"/>
          </ac:picMkLst>
        </pc:picChg>
        <pc:picChg chg="add del">
          <ac:chgData name="Krishna Techz" userId="c491fed822b502fd" providerId="Windows Live" clId="Web-{EA94124B-0BD0-4B54-8BBC-8E06AB70254C}" dt="2025-08-10T13:24:16.251" v="67"/>
          <ac:picMkLst>
            <pc:docMk/>
            <pc:sldMk cId="2918982973" sldId="270"/>
            <ac:picMk id="12" creationId="{DC6BEAC3-A95B-3103-DF89-1C7E807CAADE}"/>
          </ac:picMkLst>
        </pc:picChg>
        <pc:picChg chg="add mod ord">
          <ac:chgData name="Krishna Techz" userId="c491fed822b502fd" providerId="Windows Live" clId="Web-{EA94124B-0BD0-4B54-8BBC-8E06AB70254C}" dt="2025-08-10T13:27:36.097" v="98"/>
          <ac:picMkLst>
            <pc:docMk/>
            <pc:sldMk cId="2918982973" sldId="270"/>
            <ac:picMk id="25" creationId="{09EA64A4-A0B4-D4A6-263E-7CE9B676E586}"/>
          </ac:picMkLst>
        </pc:picChg>
      </pc:sldChg>
      <pc:sldChg chg="del">
        <pc:chgData name="Krishna Techz" userId="c491fed822b502fd" providerId="Windows Live" clId="Web-{EA94124B-0BD0-4B54-8BBC-8E06AB70254C}" dt="2025-08-10T13:31:03.912" v="116"/>
        <pc:sldMkLst>
          <pc:docMk/>
          <pc:sldMk cId="0" sldId="278"/>
        </pc:sldMkLst>
      </pc:sldChg>
      <pc:sldChg chg="del">
        <pc:chgData name="Krishna Techz" userId="c491fed822b502fd" providerId="Windows Live" clId="Web-{EA94124B-0BD0-4B54-8BBC-8E06AB70254C}" dt="2025-08-10T13:31:10.397" v="117"/>
        <pc:sldMkLst>
          <pc:docMk/>
          <pc:sldMk cId="0" sldId="279"/>
        </pc:sldMkLst>
      </pc:sldChg>
      <pc:sldChg chg="del">
        <pc:chgData name="Krishna Techz" userId="c491fed822b502fd" providerId="Windows Live" clId="Web-{EA94124B-0BD0-4B54-8BBC-8E06AB70254C}" dt="2025-08-10T13:31:15.553" v="118"/>
        <pc:sldMkLst>
          <pc:docMk/>
          <pc:sldMk cId="0" sldId="280"/>
        </pc:sldMkLst>
      </pc:sldChg>
      <pc:sldChg chg="modSp">
        <pc:chgData name="Krishna Techz" userId="c491fed822b502fd" providerId="Windows Live" clId="Web-{EA94124B-0BD0-4B54-8BBC-8E06AB70254C}" dt="2025-08-10T13:34:04.461" v="149" actId="1076"/>
        <pc:sldMkLst>
          <pc:docMk/>
          <pc:sldMk cId="0" sldId="289"/>
        </pc:sldMkLst>
      </pc:sldChg>
      <pc:sldChg chg="modSp add replId">
        <pc:chgData name="Krishna Techz" userId="c491fed822b502fd" providerId="Windows Live" clId="Web-{EA94124B-0BD0-4B54-8BBC-8E06AB70254C}" dt="2025-08-10T13:20:45.627" v="26" actId="1076"/>
        <pc:sldMkLst>
          <pc:docMk/>
          <pc:sldMk cId="2391163033" sldId="303"/>
        </pc:sldMkLst>
        <pc:spChg chg="mod">
          <ac:chgData name="Krishna Techz" userId="c491fed822b502fd" providerId="Windows Live" clId="Web-{EA94124B-0BD0-4B54-8BBC-8E06AB70254C}" dt="2025-08-10T13:20:45.627" v="26" actId="1076"/>
          <ac:spMkLst>
            <pc:docMk/>
            <pc:sldMk cId="2391163033" sldId="303"/>
            <ac:spMk id="4" creationId="{73D290B4-0764-CE4A-5EC5-6B4A529DC02A}"/>
          </ac:spMkLst>
        </pc:spChg>
        <pc:spChg chg="mod">
          <ac:chgData name="Krishna Techz" userId="c491fed822b502fd" providerId="Windows Live" clId="Web-{EA94124B-0BD0-4B54-8BBC-8E06AB70254C}" dt="2025-08-10T13:20:31.282" v="19" actId="20577"/>
          <ac:spMkLst>
            <pc:docMk/>
            <pc:sldMk cId="2391163033" sldId="303"/>
            <ac:spMk id="8" creationId="{3F7C8599-E0E8-B7FF-0B4D-36F7998C6718}"/>
          </ac:spMkLst>
        </pc:spChg>
      </pc:sldChg>
    </pc:docChg>
  </pc:docChgLst>
  <pc:docChgLst>
    <pc:chgData name="Krishna Techz" userId="c491fed822b502fd" providerId="Windows Live" clId="Web-{177614EE-FE15-4A91-BF6A-24743A2D56C1}"/>
    <pc:docChg chg="modSld">
      <pc:chgData name="Krishna Techz" userId="c491fed822b502fd" providerId="Windows Live" clId="Web-{177614EE-FE15-4A91-BF6A-24743A2D56C1}" dt="2025-08-15T13:38:18.287" v="39" actId="1076"/>
      <pc:docMkLst>
        <pc:docMk/>
      </pc:docMkLst>
      <pc:sldChg chg="addSp delSp modSp delAnim">
        <pc:chgData name="Krishna Techz" userId="c491fed822b502fd" providerId="Windows Live" clId="Web-{177614EE-FE15-4A91-BF6A-24743A2D56C1}" dt="2025-08-15T13:38:18.287" v="39" actId="1076"/>
        <pc:sldMkLst>
          <pc:docMk/>
          <pc:sldMk cId="533198079" sldId="266"/>
        </pc:sldMkLst>
        <pc:spChg chg="add mod">
          <ac:chgData name="Krishna Techz" userId="c491fed822b502fd" providerId="Windows Live" clId="Web-{177614EE-FE15-4A91-BF6A-24743A2D56C1}" dt="2025-08-15T13:34:52.404" v="16" actId="1076"/>
          <ac:spMkLst>
            <pc:docMk/>
            <pc:sldMk cId="533198079" sldId="266"/>
            <ac:spMk id="2" creationId="{AA261BF6-CC29-8DBF-C6BB-768D269FFDF4}"/>
          </ac:spMkLst>
        </pc:spChg>
        <pc:spChg chg="add">
          <ac:chgData name="Krishna Techz" userId="c491fed822b502fd" providerId="Windows Live" clId="Web-{177614EE-FE15-4A91-BF6A-24743A2D56C1}" dt="2025-08-15T13:35:23.186" v="18"/>
          <ac:spMkLst>
            <pc:docMk/>
            <pc:sldMk cId="533198079" sldId="266"/>
            <ac:spMk id="5" creationId="{191BD735-3AF2-F3AB-E0E0-7DA57E92938F}"/>
          </ac:spMkLst>
        </pc:spChg>
        <pc:spChg chg="add">
          <ac:chgData name="Krishna Techz" userId="c491fed822b502fd" providerId="Windows Live" clId="Web-{177614EE-FE15-4A91-BF6A-24743A2D56C1}" dt="2025-08-15T13:35:23.186" v="18"/>
          <ac:spMkLst>
            <pc:docMk/>
            <pc:sldMk cId="533198079" sldId="266"/>
            <ac:spMk id="6" creationId="{3C11348D-F42C-B546-DEF2-D11F7B7201A3}"/>
          </ac:spMkLst>
        </pc:spChg>
        <pc:spChg chg="add">
          <ac:chgData name="Krishna Techz" userId="c491fed822b502fd" providerId="Windows Live" clId="Web-{177614EE-FE15-4A91-BF6A-24743A2D56C1}" dt="2025-08-15T13:37:25.722" v="28"/>
          <ac:spMkLst>
            <pc:docMk/>
            <pc:sldMk cId="533198079" sldId="266"/>
            <ac:spMk id="8" creationId="{104853B9-9961-0782-D9E4-4C24D2CC655E}"/>
          </ac:spMkLst>
        </pc:spChg>
        <pc:spChg chg="add">
          <ac:chgData name="Krishna Techz" userId="c491fed822b502fd" providerId="Windows Live" clId="Web-{177614EE-FE15-4A91-BF6A-24743A2D56C1}" dt="2025-08-15T13:37:25.722" v="28"/>
          <ac:spMkLst>
            <pc:docMk/>
            <pc:sldMk cId="533198079" sldId="266"/>
            <ac:spMk id="9" creationId="{74A2E1F6-6DD7-66F2-540B-8F228A804C02}"/>
          </ac:spMkLst>
        </pc:spChg>
        <pc:spChg chg="add">
          <ac:chgData name="Krishna Techz" userId="c491fed822b502fd" providerId="Windows Live" clId="Web-{177614EE-FE15-4A91-BF6A-24743A2D56C1}" dt="2025-08-15T13:37:25.722" v="28"/>
          <ac:spMkLst>
            <pc:docMk/>
            <pc:sldMk cId="533198079" sldId="266"/>
            <ac:spMk id="10" creationId="{17039AFB-F218-3B06-96FF-1E94CBB897F1}"/>
          </ac:spMkLst>
        </pc:spChg>
        <pc:spChg chg="add mod">
          <ac:chgData name="Krishna Techz" userId="c491fed822b502fd" providerId="Windows Live" clId="Web-{177614EE-FE15-4A91-BF6A-24743A2D56C1}" dt="2025-08-15T13:38:09.365" v="34"/>
          <ac:spMkLst>
            <pc:docMk/>
            <pc:sldMk cId="533198079" sldId="266"/>
            <ac:spMk id="14" creationId="{FDB2AAF9-7A6C-8F1E-99AB-431CDC036FF4}"/>
          </ac:spMkLst>
        </pc:spChg>
        <pc:spChg chg="add mod">
          <ac:chgData name="Krishna Techz" userId="c491fed822b502fd" providerId="Windows Live" clId="Web-{177614EE-FE15-4A91-BF6A-24743A2D56C1}" dt="2025-08-15T13:38:09.365" v="35"/>
          <ac:spMkLst>
            <pc:docMk/>
            <pc:sldMk cId="533198079" sldId="266"/>
            <ac:spMk id="18" creationId="{24DBC3DE-DC2A-8B9F-1216-E3BD3981D6A4}"/>
          </ac:spMkLst>
        </pc:spChg>
        <pc:spChg chg="add mod">
          <ac:chgData name="Krishna Techz" userId="c491fed822b502fd" providerId="Windows Live" clId="Web-{177614EE-FE15-4A91-BF6A-24743A2D56C1}" dt="2025-08-15T13:38:09.365" v="36"/>
          <ac:spMkLst>
            <pc:docMk/>
            <pc:sldMk cId="533198079" sldId="266"/>
            <ac:spMk id="21" creationId="{645BBC33-0A85-E102-3362-A7B4E956C5E8}"/>
          </ac:spMkLst>
        </pc:spChg>
        <pc:spChg chg="add mod">
          <ac:chgData name="Krishna Techz" userId="c491fed822b502fd" providerId="Windows Live" clId="Web-{177614EE-FE15-4A91-BF6A-24743A2D56C1}" dt="2025-08-15T13:38:09.365" v="37"/>
          <ac:spMkLst>
            <pc:docMk/>
            <pc:sldMk cId="533198079" sldId="266"/>
            <ac:spMk id="23" creationId="{67B330D5-366B-FAE2-69E9-F5DA8426733F}"/>
          </ac:spMkLst>
        </pc:spChg>
        <pc:spChg chg="add mod">
          <ac:chgData name="Krishna Techz" userId="c491fed822b502fd" providerId="Windows Live" clId="Web-{177614EE-FE15-4A91-BF6A-24743A2D56C1}" dt="2025-08-15T13:38:09.396" v="38"/>
          <ac:spMkLst>
            <pc:docMk/>
            <pc:sldMk cId="533198079" sldId="266"/>
            <ac:spMk id="24" creationId="{F8BD5444-C245-B692-3730-86A035EF31AC}"/>
          </ac:spMkLst>
        </pc:spChg>
        <pc:spChg chg="mod">
          <ac:chgData name="Krishna Techz" userId="c491fed822b502fd" providerId="Windows Live" clId="Web-{177614EE-FE15-4A91-BF6A-24743A2D56C1}" dt="2025-08-15T13:31:58.631" v="3" actId="20577"/>
          <ac:spMkLst>
            <pc:docMk/>
            <pc:sldMk cId="533198079" sldId="266"/>
            <ac:spMk id="245" creationId="{F4C5F402-079B-DB67-5FCC-A2FCAD5A9859}"/>
          </ac:spMkLst>
        </pc:spChg>
        <pc:spChg chg="mod">
          <ac:chgData name="Krishna Techz" userId="c491fed822b502fd" providerId="Windows Live" clId="Web-{177614EE-FE15-4A91-BF6A-24743A2D56C1}" dt="2025-08-15T13:31:40.428" v="1" actId="20577"/>
          <ac:spMkLst>
            <pc:docMk/>
            <pc:sldMk cId="533198079" sldId="266"/>
            <ac:spMk id="250" creationId="{05F23D90-59AA-7601-40C0-0CE0CFB4DF29}"/>
          </ac:spMkLst>
        </pc:spChg>
        <pc:spChg chg="mod">
          <ac:chgData name="Krishna Techz" userId="c491fed822b502fd" providerId="Windows Live" clId="Web-{177614EE-FE15-4A91-BF6A-24743A2D56C1}" dt="2025-08-15T13:32:11.382" v="5" actId="20577"/>
          <ac:spMkLst>
            <pc:docMk/>
            <pc:sldMk cId="533198079" sldId="266"/>
            <ac:spMk id="252" creationId="{D35FC499-D1FF-0D12-3FC9-EDCD6F6CD84F}"/>
          </ac:spMkLst>
        </pc:spChg>
        <pc:spChg chg="del">
          <ac:chgData name="Krishna Techz" userId="c491fed822b502fd" providerId="Windows Live" clId="Web-{177614EE-FE15-4A91-BF6A-24743A2D56C1}" dt="2025-08-15T13:34:43.700" v="15"/>
          <ac:spMkLst>
            <pc:docMk/>
            <pc:sldMk cId="533198079" sldId="266"/>
            <ac:spMk id="273" creationId="{6501E360-A1EE-2472-A82B-6462E7B79D4D}"/>
          </ac:spMkLst>
        </pc:spChg>
        <pc:spChg chg="del">
          <ac:chgData name="Krishna Techz" userId="c491fed822b502fd" providerId="Windows Live" clId="Web-{177614EE-FE15-4A91-BF6A-24743A2D56C1}" dt="2025-08-15T13:37:29.660" v="29"/>
          <ac:spMkLst>
            <pc:docMk/>
            <pc:sldMk cId="533198079" sldId="266"/>
            <ac:spMk id="274" creationId="{0039A9A7-7580-EA1C-AFB0-D941ABE566A7}"/>
          </ac:spMkLst>
        </pc:spChg>
        <pc:spChg chg="del">
          <ac:chgData name="Krishna Techz" userId="c491fed822b502fd" providerId="Windows Live" clId="Web-{177614EE-FE15-4A91-BF6A-24743A2D56C1}" dt="2025-08-15T13:38:05.115" v="33"/>
          <ac:spMkLst>
            <pc:docMk/>
            <pc:sldMk cId="533198079" sldId="266"/>
            <ac:spMk id="280" creationId="{F2360AB2-0245-5DE2-A99E-0DF87A47453F}"/>
          </ac:spMkLst>
        </pc:spChg>
        <pc:grpChg chg="add mod">
          <ac:chgData name="Krishna Techz" userId="c491fed822b502fd" providerId="Windows Live" clId="Web-{177614EE-FE15-4A91-BF6A-24743A2D56C1}" dt="2025-08-15T13:36:19.657" v="26" actId="1076"/>
          <ac:grpSpMkLst>
            <pc:docMk/>
            <pc:sldMk cId="533198079" sldId="266"/>
            <ac:grpSpMk id="3" creationId="{9CEB9E9A-9BA1-5945-5BD9-4076C90E50E5}"/>
          </ac:grpSpMkLst>
        </pc:grpChg>
        <pc:grpChg chg="add mod">
          <ac:chgData name="Krishna Techz" userId="c491fed822b502fd" providerId="Windows Live" clId="Web-{177614EE-FE15-4A91-BF6A-24743A2D56C1}" dt="2025-08-15T13:37:36.348" v="30" actId="1076"/>
          <ac:grpSpMkLst>
            <pc:docMk/>
            <pc:sldMk cId="533198079" sldId="266"/>
            <ac:grpSpMk id="7" creationId="{0DC2AA3F-7962-96AF-EAB8-B037040C7F52}"/>
          </ac:grpSpMkLst>
        </pc:grpChg>
        <pc:grpChg chg="add mod">
          <ac:chgData name="Krishna Techz" userId="c491fed822b502fd" providerId="Windows Live" clId="Web-{177614EE-FE15-4A91-BF6A-24743A2D56C1}" dt="2025-08-15T13:38:18.287" v="39" actId="1076"/>
          <ac:grpSpMkLst>
            <pc:docMk/>
            <pc:sldMk cId="533198079" sldId="266"/>
            <ac:grpSpMk id="12" creationId="{439E426E-E91C-7B04-30BE-994283FA0109}"/>
          </ac:grpSpMkLst>
        </pc:grpChg>
        <pc:grpChg chg="del">
          <ac:chgData name="Krishna Techz" userId="c491fed822b502fd" providerId="Windows Live" clId="Web-{177614EE-FE15-4A91-BF6A-24743A2D56C1}" dt="2025-08-15T13:35:32.921" v="20"/>
          <ac:grpSpMkLst>
            <pc:docMk/>
            <pc:sldMk cId="533198079" sldId="266"/>
            <ac:grpSpMk id="275" creationId="{AFF044BB-B676-9852-16E2-3763B130A1FF}"/>
          </ac:grpSpMkLst>
        </pc:grpChg>
      </pc:sldChg>
      <pc:sldChg chg="delSp">
        <pc:chgData name="Krishna Techz" userId="c491fed822b502fd" providerId="Windows Live" clId="Web-{177614EE-FE15-4A91-BF6A-24743A2D56C1}" dt="2025-08-15T13:33:08.634" v="6"/>
        <pc:sldMkLst>
          <pc:docMk/>
          <pc:sldMk cId="0" sldId="288"/>
        </pc:sldMkLst>
        <pc:spChg chg="del">
          <ac:chgData name="Krishna Techz" userId="c491fed822b502fd" providerId="Windows Live" clId="Web-{177614EE-FE15-4A91-BF6A-24743A2D56C1}" dt="2025-08-15T13:33:08.634" v="6"/>
          <ac:spMkLst>
            <pc:docMk/>
            <pc:sldMk cId="0" sldId="288"/>
            <ac:spMk id="9724" creationId="{00000000-0000-0000-0000-000000000000}"/>
          </ac:spMkLst>
        </pc:spChg>
      </pc:sldChg>
      <pc:sldChg chg="delSp">
        <pc:chgData name="Krishna Techz" userId="c491fed822b502fd" providerId="Windows Live" clId="Web-{177614EE-FE15-4A91-BF6A-24743A2D56C1}" dt="2025-08-15T13:35:14.686" v="17"/>
        <pc:sldMkLst>
          <pc:docMk/>
          <pc:sldMk cId="0" sldId="291"/>
        </pc:sldMkLst>
        <pc:grpChg chg="del">
          <ac:chgData name="Krishna Techz" userId="c491fed822b502fd" providerId="Windows Live" clId="Web-{177614EE-FE15-4A91-BF6A-24743A2D56C1}" dt="2025-08-15T13:35:14.686" v="17"/>
          <ac:grpSpMkLst>
            <pc:docMk/>
            <pc:sldMk cId="0" sldId="291"/>
            <ac:grpSpMk id="10149" creationId="{00000000-0000-0000-0000-000000000000}"/>
          </ac:grpSpMkLst>
        </pc:grpChg>
      </pc:sldChg>
      <pc:sldChg chg="delSp">
        <pc:chgData name="Krishna Techz" userId="c491fed822b502fd" providerId="Windows Live" clId="Web-{177614EE-FE15-4A91-BF6A-24743A2D56C1}" dt="2025-08-15T13:37:45.817" v="31"/>
        <pc:sldMkLst>
          <pc:docMk/>
          <pc:sldMk cId="0" sldId="292"/>
        </pc:sldMkLst>
        <pc:grpChg chg="del">
          <ac:chgData name="Krishna Techz" userId="c491fed822b502fd" providerId="Windows Live" clId="Web-{177614EE-FE15-4A91-BF6A-24743A2D56C1}" dt="2025-08-15T13:37:45.817" v="31"/>
          <ac:grpSpMkLst>
            <pc:docMk/>
            <pc:sldMk cId="0" sldId="292"/>
            <ac:grpSpMk id="10262" creationId="{00000000-0000-0000-0000-000000000000}"/>
          </ac:grpSpMkLst>
        </pc:grpChg>
        <pc:grpChg chg="del">
          <ac:chgData name="Krishna Techz" userId="c491fed822b502fd" providerId="Windows Live" clId="Web-{177614EE-FE15-4A91-BF6A-24743A2D56C1}" dt="2025-08-15T13:37:17.316" v="27"/>
          <ac:grpSpMkLst>
            <pc:docMk/>
            <pc:sldMk cId="0" sldId="292"/>
            <ac:grpSpMk id="10276" creationId="{00000000-0000-0000-0000-000000000000}"/>
          </ac:grpSpMkLst>
        </pc:grpChg>
      </pc:sldChg>
    </pc:docChg>
  </pc:docChgLst>
  <pc:docChgLst>
    <pc:chgData name="Krishna Techz" userId="c491fed822b502fd" providerId="Windows Live" clId="Web-{4A628F12-D40F-410A-96F4-C4655516730A}"/>
    <pc:docChg chg="modSld">
      <pc:chgData name="Krishna Techz" userId="c491fed822b502fd" providerId="Windows Live" clId="Web-{4A628F12-D40F-410A-96F4-C4655516730A}" dt="2025-08-10T13:45:28.400" v="91" actId="14100"/>
      <pc:docMkLst>
        <pc:docMk/>
      </pc:docMkLst>
      <pc:sldChg chg="delSp modSp delAnim">
        <pc:chgData name="Krishna Techz" userId="c491fed822b502fd" providerId="Windows Live" clId="Web-{4A628F12-D40F-410A-96F4-C4655516730A}" dt="2025-08-10T13:45:28.400" v="91" actId="14100"/>
        <pc:sldMkLst>
          <pc:docMk/>
          <pc:sldMk cId="561020207" sldId="264"/>
        </pc:sldMkLst>
        <pc:spChg chg="mod">
          <ac:chgData name="Krishna Techz" userId="c491fed822b502fd" providerId="Windows Live" clId="Web-{4A628F12-D40F-410A-96F4-C4655516730A}" dt="2025-08-10T13:38:13.547" v="16" actId="1076"/>
          <ac:spMkLst>
            <pc:docMk/>
            <pc:sldMk cId="561020207" sldId="264"/>
            <ac:spMk id="5" creationId="{B28BC31A-972A-4408-9536-05F4644EADA8}"/>
          </ac:spMkLst>
        </pc:spChg>
        <pc:spChg chg="mod">
          <ac:chgData name="Krishna Techz" userId="c491fed822b502fd" providerId="Windows Live" clId="Web-{4A628F12-D40F-410A-96F4-C4655516730A}" dt="2025-08-10T13:42:51.379" v="77" actId="20577"/>
          <ac:spMkLst>
            <pc:docMk/>
            <pc:sldMk cId="561020207" sldId="264"/>
            <ac:spMk id="29" creationId="{07162958-8568-1B02-195C-0DEA97E4E856}"/>
          </ac:spMkLst>
        </pc:spChg>
        <pc:spChg chg="mod">
          <ac:chgData name="Krishna Techz" userId="c491fed822b502fd" providerId="Windows Live" clId="Web-{4A628F12-D40F-410A-96F4-C4655516730A}" dt="2025-08-10T13:43:14.083" v="78" actId="20577"/>
          <ac:spMkLst>
            <pc:docMk/>
            <pc:sldMk cId="561020207" sldId="264"/>
            <ac:spMk id="36" creationId="{BCE9F3FB-91F0-3892-10EF-AA855C87CF40}"/>
          </ac:spMkLst>
        </pc:spChg>
        <pc:spChg chg="mod">
          <ac:chgData name="Krishna Techz" userId="c491fed822b502fd" providerId="Windows Live" clId="Web-{4A628F12-D40F-410A-96F4-C4655516730A}" dt="2025-08-10T13:43:29.349" v="81" actId="20577"/>
          <ac:spMkLst>
            <pc:docMk/>
            <pc:sldMk cId="561020207" sldId="264"/>
            <ac:spMk id="37" creationId="{E09645F4-B004-3C34-F28B-FB1BD2E89CA3}"/>
          </ac:spMkLst>
        </pc:spChg>
        <pc:spChg chg="mod">
          <ac:chgData name="Krishna Techz" userId="c491fed822b502fd" providerId="Windows Live" clId="Web-{4A628F12-D40F-410A-96F4-C4655516730A}" dt="2025-08-10T13:43:41.771" v="82" actId="20577"/>
          <ac:spMkLst>
            <pc:docMk/>
            <pc:sldMk cId="561020207" sldId="264"/>
            <ac:spMk id="38" creationId="{99F39C8D-E39C-5F2A-FCEA-B2505E6BDA84}"/>
          </ac:spMkLst>
        </pc:spChg>
        <pc:spChg chg="mod">
          <ac:chgData name="Krishna Techz" userId="c491fed822b502fd" providerId="Windows Live" clId="Web-{4A628F12-D40F-410A-96F4-C4655516730A}" dt="2025-08-10T13:43:54.053" v="84" actId="20577"/>
          <ac:spMkLst>
            <pc:docMk/>
            <pc:sldMk cId="561020207" sldId="264"/>
            <ac:spMk id="39" creationId="{6AF4C9FF-F18D-E8C4-7426-59B21AFD7579}"/>
          </ac:spMkLst>
        </pc:spChg>
        <pc:spChg chg="mod">
          <ac:chgData name="Krishna Techz" userId="c491fed822b502fd" providerId="Windows Live" clId="Web-{4A628F12-D40F-410A-96F4-C4655516730A}" dt="2025-08-10T13:44:00.491" v="86" actId="20577"/>
          <ac:spMkLst>
            <pc:docMk/>
            <pc:sldMk cId="561020207" sldId="264"/>
            <ac:spMk id="40" creationId="{8694CF79-90A8-C99B-19E5-8E1C23BC2391}"/>
          </ac:spMkLst>
        </pc:spChg>
        <pc:spChg chg="mod">
          <ac:chgData name="Krishna Techz" userId="c491fed822b502fd" providerId="Windows Live" clId="Web-{4A628F12-D40F-410A-96F4-C4655516730A}" dt="2025-08-10T13:42:24.690" v="74" actId="20577"/>
          <ac:spMkLst>
            <pc:docMk/>
            <pc:sldMk cId="561020207" sldId="264"/>
            <ac:spMk id="41" creationId="{414D6CF9-B0B2-6204-BB4C-6EB6D6E75713}"/>
          </ac:spMkLst>
        </pc:spChg>
        <pc:grpChg chg="mod">
          <ac:chgData name="Krishna Techz" userId="c491fed822b502fd" providerId="Windows Live" clId="Web-{4A628F12-D40F-410A-96F4-C4655516730A}" dt="2025-08-10T13:45:28.400" v="91" actId="14100"/>
          <ac:grpSpMkLst>
            <pc:docMk/>
            <pc:sldMk cId="561020207" sldId="264"/>
            <ac:grpSpMk id="73" creationId="{AE64A0BC-F8EF-AB29-439B-77C63B1E72EF}"/>
          </ac:grpSpMkLst>
        </pc:grpChg>
      </pc:sldChg>
    </pc:docChg>
  </pc:docChgLst>
  <pc:docChgLst>
    <pc:chgData name="Krishna Techz" userId="c491fed822b502fd" providerId="Windows Live" clId="Web-{0F7F06F3-D7AE-4E00-9F7F-CDFDA277ABD1}"/>
    <pc:docChg chg="modSld">
      <pc:chgData name="Krishna Techz" userId="c491fed822b502fd" providerId="Windows Live" clId="Web-{0F7F06F3-D7AE-4E00-9F7F-CDFDA277ABD1}" dt="2025-08-15T14:19:44.001" v="8"/>
      <pc:docMkLst>
        <pc:docMk/>
      </pc:docMkLst>
      <pc:sldChg chg="modSp addAnim delAnim modAnim">
        <pc:chgData name="Krishna Techz" userId="c491fed822b502fd" providerId="Windows Live" clId="Web-{0F7F06F3-D7AE-4E00-9F7F-CDFDA277ABD1}" dt="2025-08-15T14:19:44.001" v="8"/>
        <pc:sldMkLst>
          <pc:docMk/>
          <pc:sldMk cId="1921954736" sldId="271"/>
        </pc:sldMkLst>
        <pc:picChg chg="ord">
          <ac:chgData name="Krishna Techz" userId="c491fed822b502fd" providerId="Windows Live" clId="Web-{0F7F06F3-D7AE-4E00-9F7F-CDFDA277ABD1}" dt="2025-08-15T14:19:44.001" v="8"/>
          <ac:picMkLst>
            <pc:docMk/>
            <pc:sldMk cId="1921954736" sldId="271"/>
            <ac:picMk id="11" creationId="{1A5FFE59-3B47-0132-85E8-741C283DB12D}"/>
          </ac:picMkLst>
        </pc:picChg>
      </pc:sldChg>
    </pc:docChg>
  </pc:docChgLst>
  <pc:docChgLst>
    <pc:chgData name="Krishna Techz" userId="c491fed822b502fd" providerId="Windows Live" clId="Web-{71E5EC3A-C510-4C19-B148-57A9AC5C0606}"/>
    <pc:docChg chg="addSld modSld sldOrd">
      <pc:chgData name="Krishna Techz" userId="c491fed822b502fd" providerId="Windows Live" clId="Web-{71E5EC3A-C510-4C19-B148-57A9AC5C0606}" dt="2025-08-10T11:01:59.126" v="194"/>
      <pc:docMkLst>
        <pc:docMk/>
      </pc:docMkLst>
      <pc:sldChg chg="addSp delSp modSp delAnim">
        <pc:chgData name="Krishna Techz" userId="c491fed822b502fd" providerId="Windows Live" clId="Web-{71E5EC3A-C510-4C19-B148-57A9AC5C0606}" dt="2025-08-10T10:58:05.151" v="182" actId="1076"/>
        <pc:sldMkLst>
          <pc:docMk/>
          <pc:sldMk cId="359066175" sldId="262"/>
        </pc:sldMkLst>
        <pc:spChg chg="add mod">
          <ac:chgData name="Krishna Techz" userId="c491fed822b502fd" providerId="Windows Live" clId="Web-{71E5EC3A-C510-4C19-B148-57A9AC5C0606}" dt="2025-08-10T10:55:54.116" v="161" actId="1076"/>
          <ac:spMkLst>
            <pc:docMk/>
            <pc:sldMk cId="359066175" sldId="262"/>
            <ac:spMk id="4" creationId="{77723DA7-397B-AA8A-8311-335A544F826E}"/>
          </ac:spMkLst>
        </pc:spChg>
        <pc:spChg chg="add">
          <ac:chgData name="Krishna Techz" userId="c491fed822b502fd" providerId="Windows Live" clId="Web-{71E5EC3A-C510-4C19-B148-57A9AC5C0606}" dt="2025-08-10T10:56:23.273" v="165"/>
          <ac:spMkLst>
            <pc:docMk/>
            <pc:sldMk cId="359066175" sldId="262"/>
            <ac:spMk id="17" creationId="{1F6F35B8-699B-9BCC-6FB1-6DB3BB3742B2}"/>
          </ac:spMkLst>
        </pc:spChg>
        <pc:spChg chg="add">
          <ac:chgData name="Krishna Techz" userId="c491fed822b502fd" providerId="Windows Live" clId="Web-{71E5EC3A-C510-4C19-B148-57A9AC5C0606}" dt="2025-08-10T10:56:23.273" v="165"/>
          <ac:spMkLst>
            <pc:docMk/>
            <pc:sldMk cId="359066175" sldId="262"/>
            <ac:spMk id="18" creationId="{81513FE6-8D8D-448C-8E22-5F0F9D87E650}"/>
          </ac:spMkLst>
        </pc:spChg>
        <pc:spChg chg="add">
          <ac:chgData name="Krishna Techz" userId="c491fed822b502fd" providerId="Windows Live" clId="Web-{71E5EC3A-C510-4C19-B148-57A9AC5C0606}" dt="2025-08-10T10:56:23.273" v="165"/>
          <ac:spMkLst>
            <pc:docMk/>
            <pc:sldMk cId="359066175" sldId="262"/>
            <ac:spMk id="19" creationId="{36E5CED8-EB4C-766E-7938-9CAF3C53D59F}"/>
          </ac:spMkLst>
        </pc:spChg>
        <pc:spChg chg="add">
          <ac:chgData name="Krishna Techz" userId="c491fed822b502fd" providerId="Windows Live" clId="Web-{71E5EC3A-C510-4C19-B148-57A9AC5C0606}" dt="2025-08-10T10:56:23.273" v="165"/>
          <ac:spMkLst>
            <pc:docMk/>
            <pc:sldMk cId="359066175" sldId="262"/>
            <ac:spMk id="20" creationId="{6736F513-1744-05CE-50EA-CF2E06E20317}"/>
          </ac:spMkLst>
        </pc:spChg>
        <pc:spChg chg="add">
          <ac:chgData name="Krishna Techz" userId="c491fed822b502fd" providerId="Windows Live" clId="Web-{71E5EC3A-C510-4C19-B148-57A9AC5C0606}" dt="2025-08-10T10:56:23.273" v="165"/>
          <ac:spMkLst>
            <pc:docMk/>
            <pc:sldMk cId="359066175" sldId="262"/>
            <ac:spMk id="21" creationId="{4FA4933A-5D6B-E6DC-892A-141E2AFF1078}"/>
          </ac:spMkLst>
        </pc:spChg>
        <pc:spChg chg="add">
          <ac:chgData name="Krishna Techz" userId="c491fed822b502fd" providerId="Windows Live" clId="Web-{71E5EC3A-C510-4C19-B148-57A9AC5C0606}" dt="2025-08-10T10:56:23.273" v="165"/>
          <ac:spMkLst>
            <pc:docMk/>
            <pc:sldMk cId="359066175" sldId="262"/>
            <ac:spMk id="22" creationId="{7E9642AE-C66B-90E3-235E-326E7ABFB5C4}"/>
          </ac:spMkLst>
        </pc:spChg>
        <pc:spChg chg="add">
          <ac:chgData name="Krishna Techz" userId="c491fed822b502fd" providerId="Windows Live" clId="Web-{71E5EC3A-C510-4C19-B148-57A9AC5C0606}" dt="2025-08-10T10:57:28.400" v="174"/>
          <ac:spMkLst>
            <pc:docMk/>
            <pc:sldMk cId="359066175" sldId="262"/>
            <ac:spMk id="24" creationId="{E3176C72-3099-B982-6B19-92ADA87E09E5}"/>
          </ac:spMkLst>
        </pc:spChg>
        <pc:spChg chg="add">
          <ac:chgData name="Krishna Techz" userId="c491fed822b502fd" providerId="Windows Live" clId="Web-{71E5EC3A-C510-4C19-B148-57A9AC5C0606}" dt="2025-08-10T10:57:28.400" v="174"/>
          <ac:spMkLst>
            <pc:docMk/>
            <pc:sldMk cId="359066175" sldId="262"/>
            <ac:spMk id="25" creationId="{E55B9738-5071-7160-2D7F-F7B030C75415}"/>
          </ac:spMkLst>
        </pc:spChg>
        <pc:spChg chg="add">
          <ac:chgData name="Krishna Techz" userId="c491fed822b502fd" providerId="Windows Live" clId="Web-{71E5EC3A-C510-4C19-B148-57A9AC5C0606}" dt="2025-08-10T10:57:28.400" v="174"/>
          <ac:spMkLst>
            <pc:docMk/>
            <pc:sldMk cId="359066175" sldId="262"/>
            <ac:spMk id="26" creationId="{3AB7F21E-4E59-BAB2-FAB1-FE80DACEA332}"/>
          </ac:spMkLst>
        </pc:spChg>
        <pc:spChg chg="add">
          <ac:chgData name="Krishna Techz" userId="c491fed822b502fd" providerId="Windows Live" clId="Web-{71E5EC3A-C510-4C19-B148-57A9AC5C0606}" dt="2025-08-10T10:57:28.400" v="174"/>
          <ac:spMkLst>
            <pc:docMk/>
            <pc:sldMk cId="359066175" sldId="262"/>
            <ac:spMk id="27" creationId="{76873DE1-E924-7AD3-8ED3-F0B3F8F1DEF1}"/>
          </ac:spMkLst>
        </pc:spChg>
        <pc:spChg chg="add">
          <ac:chgData name="Krishna Techz" userId="c491fed822b502fd" providerId="Windows Live" clId="Web-{71E5EC3A-C510-4C19-B148-57A9AC5C0606}" dt="2025-08-10T10:57:28.400" v="174"/>
          <ac:spMkLst>
            <pc:docMk/>
            <pc:sldMk cId="359066175" sldId="262"/>
            <ac:spMk id="28" creationId="{07984607-2088-51AF-C277-C4E6D0B0AF00}"/>
          </ac:spMkLst>
        </pc:spChg>
        <pc:spChg chg="add">
          <ac:chgData name="Krishna Techz" userId="c491fed822b502fd" providerId="Windows Live" clId="Web-{71E5EC3A-C510-4C19-B148-57A9AC5C0606}" dt="2025-08-10T10:57:28.400" v="174"/>
          <ac:spMkLst>
            <pc:docMk/>
            <pc:sldMk cId="359066175" sldId="262"/>
            <ac:spMk id="29" creationId="{D3E6C9CE-0693-D4C1-AF1B-4BE18AF5D5CC}"/>
          </ac:spMkLst>
        </pc:spChg>
        <pc:spChg chg="add">
          <ac:chgData name="Krishna Techz" userId="c491fed822b502fd" providerId="Windows Live" clId="Web-{71E5EC3A-C510-4C19-B148-57A9AC5C0606}" dt="2025-08-10T10:57:28.400" v="174"/>
          <ac:spMkLst>
            <pc:docMk/>
            <pc:sldMk cId="359066175" sldId="262"/>
            <ac:spMk id="30" creationId="{E5CAFA35-0167-7DDA-EF0B-491E69EE7A26}"/>
          </ac:spMkLst>
        </pc:spChg>
        <pc:spChg chg="add">
          <ac:chgData name="Krishna Techz" userId="c491fed822b502fd" providerId="Windows Live" clId="Web-{71E5EC3A-C510-4C19-B148-57A9AC5C0606}" dt="2025-08-10T10:57:28.400" v="174"/>
          <ac:spMkLst>
            <pc:docMk/>
            <pc:sldMk cId="359066175" sldId="262"/>
            <ac:spMk id="31" creationId="{F78C4D6A-EB7A-D3A2-7358-18E2E6B0B1CF}"/>
          </ac:spMkLst>
        </pc:spChg>
        <pc:spChg chg="mod">
          <ac:chgData name="Krishna Techz" userId="c491fed822b502fd" providerId="Windows Live" clId="Web-{71E5EC3A-C510-4C19-B148-57A9AC5C0606}" dt="2025-08-10T10:42:40.689" v="47" actId="1076"/>
          <ac:spMkLst>
            <pc:docMk/>
            <pc:sldMk cId="359066175" sldId="262"/>
            <ac:spMk id="37" creationId="{7DF24580-C635-BC54-5775-8138269401CD}"/>
          </ac:spMkLst>
        </pc:spChg>
        <pc:spChg chg="mod">
          <ac:chgData name="Krishna Techz" userId="c491fed822b502fd" providerId="Windows Live" clId="Web-{71E5EC3A-C510-4C19-B148-57A9AC5C0606}" dt="2025-08-10T10:45:17.067" v="127" actId="20577"/>
          <ac:spMkLst>
            <pc:docMk/>
            <pc:sldMk cId="359066175" sldId="262"/>
            <ac:spMk id="38" creationId="{3216E7F6-9D92-0AE4-0746-F04BE3C9FBEA}"/>
          </ac:spMkLst>
        </pc:spChg>
        <pc:spChg chg="mod">
          <ac:chgData name="Krishna Techz" userId="c491fed822b502fd" providerId="Windows Live" clId="Web-{71E5EC3A-C510-4C19-B148-57A9AC5C0606}" dt="2025-08-10T10:36:24.737" v="12" actId="20577"/>
          <ac:spMkLst>
            <pc:docMk/>
            <pc:sldMk cId="359066175" sldId="262"/>
            <ac:spMk id="39" creationId="{FD6CE995-2A72-A242-F5DC-BC7BC428A75A}"/>
          </ac:spMkLst>
        </pc:spChg>
        <pc:spChg chg="mod">
          <ac:chgData name="Krishna Techz" userId="c491fed822b502fd" providerId="Windows Live" clId="Web-{71E5EC3A-C510-4C19-B148-57A9AC5C0606}" dt="2025-08-10T10:45:19.755" v="128" actId="20577"/>
          <ac:spMkLst>
            <pc:docMk/>
            <pc:sldMk cId="359066175" sldId="262"/>
            <ac:spMk id="40" creationId="{CA4EEED2-7AA6-DC1B-9388-461C48AFA7D0}"/>
          </ac:spMkLst>
        </pc:spChg>
        <pc:spChg chg="mod">
          <ac:chgData name="Krishna Techz" userId="c491fed822b502fd" providerId="Windows Live" clId="Web-{71E5EC3A-C510-4C19-B148-57A9AC5C0606}" dt="2025-08-10T10:36:29.269" v="15" actId="20577"/>
          <ac:spMkLst>
            <pc:docMk/>
            <pc:sldMk cId="359066175" sldId="262"/>
            <ac:spMk id="41" creationId="{0B9AD482-0B21-5C17-71C1-4B9D6CF4AB6B}"/>
          </ac:spMkLst>
        </pc:spChg>
        <pc:spChg chg="mod">
          <ac:chgData name="Krishna Techz" userId="c491fed822b502fd" providerId="Windows Live" clId="Web-{71E5EC3A-C510-4C19-B148-57A9AC5C0606}" dt="2025-08-10T10:47:32.367" v="149" actId="20577"/>
          <ac:spMkLst>
            <pc:docMk/>
            <pc:sldMk cId="359066175" sldId="262"/>
            <ac:spMk id="42" creationId="{55B9AFC0-142D-B3DE-8DEA-173C2E26D746}"/>
          </ac:spMkLst>
        </pc:spChg>
        <pc:spChg chg="mod">
          <ac:chgData name="Krishna Techz" userId="c491fed822b502fd" providerId="Windows Live" clId="Web-{71E5EC3A-C510-4C19-B148-57A9AC5C0606}" dt="2025-08-10T10:43:06.987" v="49" actId="20577"/>
          <ac:spMkLst>
            <pc:docMk/>
            <pc:sldMk cId="359066175" sldId="262"/>
            <ac:spMk id="43" creationId="{CB3CE7EF-5F2F-0EAD-4DFC-6752E44EEDDB}"/>
          </ac:spMkLst>
        </pc:spChg>
        <pc:grpChg chg="add mod">
          <ac:chgData name="Krishna Techz" userId="c491fed822b502fd" providerId="Windows Live" clId="Web-{71E5EC3A-C510-4C19-B148-57A9AC5C0606}" dt="2025-08-10T10:56:49.211" v="171" actId="1076"/>
          <ac:grpSpMkLst>
            <pc:docMk/>
            <pc:sldMk cId="359066175" sldId="262"/>
            <ac:grpSpMk id="16" creationId="{475D4A13-1134-1C3A-953A-EA06819115AB}"/>
          </ac:grpSpMkLst>
        </pc:grpChg>
        <pc:grpChg chg="add mod">
          <ac:chgData name="Krishna Techz" userId="c491fed822b502fd" providerId="Windows Live" clId="Web-{71E5EC3A-C510-4C19-B148-57A9AC5C0606}" dt="2025-08-10T10:58:05.151" v="182" actId="1076"/>
          <ac:grpSpMkLst>
            <pc:docMk/>
            <pc:sldMk cId="359066175" sldId="262"/>
            <ac:grpSpMk id="23" creationId="{5D2BB29E-70E6-E483-5089-BD07F43D3023}"/>
          </ac:grpSpMkLst>
        </pc:grpChg>
      </pc:sldChg>
      <pc:sldChg chg="ord">
        <pc:chgData name="Krishna Techz" userId="c491fed822b502fd" providerId="Windows Live" clId="Web-{71E5EC3A-C510-4C19-B148-57A9AC5C0606}" dt="2025-08-10T10:32:05.141" v="0"/>
        <pc:sldMkLst>
          <pc:docMk/>
          <pc:sldMk cId="1032840191" sldId="263"/>
        </pc:sldMkLst>
      </pc:sldChg>
      <pc:sldChg chg="addSp delSp modSp ord delAnim">
        <pc:chgData name="Krishna Techz" userId="c491fed822b502fd" providerId="Windows Live" clId="Web-{71E5EC3A-C510-4C19-B148-57A9AC5C0606}" dt="2025-08-10T11:00:32.155" v="188"/>
        <pc:sldMkLst>
          <pc:docMk/>
          <pc:sldMk cId="1921954736" sldId="271"/>
        </pc:sldMkLst>
      </pc:sldChg>
      <pc:sldChg chg="delSp">
        <pc:chgData name="Krishna Techz" userId="c491fed822b502fd" providerId="Windows Live" clId="Web-{71E5EC3A-C510-4C19-B148-57A9AC5C0606}" dt="2025-08-10T10:56:18.726" v="162"/>
        <pc:sldMkLst>
          <pc:docMk/>
          <pc:sldMk cId="0" sldId="288"/>
        </pc:sldMkLst>
      </pc:sldChg>
      <pc:sldChg chg="delSp">
        <pc:chgData name="Krishna Techz" userId="c491fed822b502fd" providerId="Windows Live" clId="Web-{71E5EC3A-C510-4C19-B148-57A9AC5C0606}" dt="2025-08-10T10:57:10.837" v="172"/>
        <pc:sldMkLst>
          <pc:docMk/>
          <pc:sldMk cId="0" sldId="292"/>
        </pc:sldMkLst>
      </pc:sldChg>
      <pc:sldChg chg="addSp modSp add ord replId">
        <pc:chgData name="Krishna Techz" userId="c491fed822b502fd" providerId="Windows Live" clId="Web-{71E5EC3A-C510-4C19-B148-57A9AC5C0606}" dt="2025-08-10T11:01:59.126" v="194"/>
        <pc:sldMkLst>
          <pc:docMk/>
          <pc:sldMk cId="335035148" sldId="299"/>
        </pc:sldMkLst>
        <pc:picChg chg="add mod">
          <ac:chgData name="Krishna Techz" userId="c491fed822b502fd" providerId="Windows Live" clId="Web-{71E5EC3A-C510-4C19-B148-57A9AC5C0606}" dt="2025-08-10T10:51:42.773" v="152"/>
          <ac:picMkLst>
            <pc:docMk/>
            <pc:sldMk cId="335035148" sldId="299"/>
            <ac:picMk id="2" creationId="{CC619AC6-4CF8-3DF7-7C04-0B9369462922}"/>
          </ac:picMkLst>
        </pc:picChg>
      </pc:sldChg>
      <pc:sldChg chg="addSp modSp add ord replId">
        <pc:chgData name="Krishna Techz" userId="c491fed822b502fd" providerId="Windows Live" clId="Web-{71E5EC3A-C510-4C19-B148-57A9AC5C0606}" dt="2025-08-10T11:01:57.329" v="193"/>
        <pc:sldMkLst>
          <pc:docMk/>
          <pc:sldMk cId="551293533" sldId="300"/>
        </pc:sldMkLst>
        <pc:picChg chg="add mod">
          <ac:chgData name="Krishna Techz" userId="c491fed822b502fd" providerId="Windows Live" clId="Web-{71E5EC3A-C510-4C19-B148-57A9AC5C0606}" dt="2025-08-10T10:52:47.731" v="153"/>
          <ac:picMkLst>
            <pc:docMk/>
            <pc:sldMk cId="551293533" sldId="300"/>
            <ac:picMk id="2" creationId="{9821DA12-43EC-4F24-C8B6-A42954FB4876}"/>
          </ac:picMkLst>
        </pc:picChg>
      </pc:sldChg>
      <pc:sldChg chg="add ord">
        <pc:chgData name="Krishna Techz" userId="c491fed822b502fd" providerId="Windows Live" clId="Web-{71E5EC3A-C510-4C19-B148-57A9AC5C0606}" dt="2025-08-10T11:01:20.922" v="190"/>
        <pc:sldMkLst>
          <pc:docMk/>
          <pc:sldMk cId="2203030405" sldId="301"/>
        </pc:sldMkLst>
      </pc:sldChg>
      <pc:sldChg chg="add ord replId">
        <pc:chgData name="Krishna Techz" userId="c491fed822b502fd" providerId="Windows Live" clId="Web-{71E5EC3A-C510-4C19-B148-57A9AC5C0606}" dt="2025-08-10T11:01:38.876" v="192"/>
        <pc:sldMkLst>
          <pc:docMk/>
          <pc:sldMk cId="3318968010" sldId="30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7BF641-E87C-4868-AE4A-7668A05F95D8}" type="datetimeFigureOut">
              <a:rPr lang="es-ES" smtClean="0"/>
              <a:t>04/01/2026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B4F5AA-3CC3-485B-8229-2F3C9DC4706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476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4F5AA-3CC3-485B-8229-2F3C9DC47067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1280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bit.ly/3A1uf1Q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04A8FEC2-FECF-91B5-FF3D-1D5D4AE240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8780" y="720241"/>
            <a:ext cx="5806440" cy="2848865"/>
          </a:xfrm>
        </p:spPr>
        <p:txBody>
          <a:bodyPr anchor="b">
            <a:noAutofit/>
          </a:bodyPr>
          <a:lstStyle>
            <a:lvl1pPr algn="ctr">
              <a:defRPr sz="9000">
                <a:latin typeface="Staatliches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1D569B72-51DC-BE58-9871-32C9EA8303F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34355" y="3617490"/>
            <a:ext cx="2475290" cy="529090"/>
          </a:xfrm>
        </p:spPr>
        <p:txBody>
          <a:bodyPr>
            <a:noAutofit/>
          </a:bodyPr>
          <a:lstStyle>
            <a:lvl1pPr marL="0" indent="0" algn="ctr">
              <a:buNone/>
              <a:defRPr sz="1600">
                <a:latin typeface="Manrope Medium" pitchFamily="2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2300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138118C-7525-42C5-83E9-649111189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1543455"/>
            <a:ext cx="7696200" cy="1307154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93BF9AB-B16E-A26A-BFF2-D1279E11B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0609"/>
            <a:ext cx="7696200" cy="495705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8148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7631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of contents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n 44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4884DA22-FB37-CC61-F72B-C346C0937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" t="37162" r="83888" b="19636"/>
          <a:stretch/>
        </p:blipFill>
        <p:spPr>
          <a:xfrm rot="21136873" flipH="1" flipV="1">
            <a:off x="-138113" y="-105914"/>
            <a:ext cx="1724025" cy="2786969"/>
          </a:xfrm>
          <a:prstGeom prst="rect">
            <a:avLst/>
          </a:prstGeom>
        </p:spPr>
      </p:pic>
      <p:pic>
        <p:nvPicPr>
          <p:cNvPr id="46" name="Imagen 45" descr="Icono&#10;&#10;Descripción generada automáticamente">
            <a:extLst>
              <a:ext uri="{FF2B5EF4-FFF2-40B4-BE49-F238E27FC236}">
                <a16:creationId xmlns:a16="http://schemas.microsoft.com/office/drawing/2014/main" id="{070C2179-2569-3F3C-30CC-D4370B0E36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48" t="24065" r="2121" b="37755"/>
          <a:stretch/>
        </p:blipFill>
        <p:spPr>
          <a:xfrm flipV="1">
            <a:off x="-38900" y="-32369"/>
            <a:ext cx="1009571" cy="802102"/>
          </a:xfrm>
          <a:prstGeom prst="rect">
            <a:avLst/>
          </a:prstGeom>
        </p:spPr>
      </p:pic>
      <p:pic>
        <p:nvPicPr>
          <p:cNvPr id="4" name="Imagen 3" descr="Forma&#10;&#10;Descripción generada automáticamente">
            <a:extLst>
              <a:ext uri="{FF2B5EF4-FFF2-40B4-BE49-F238E27FC236}">
                <a16:creationId xmlns:a16="http://schemas.microsoft.com/office/drawing/2014/main" id="{A0FDA114-D61F-53ED-3494-7437E17594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-585017" y="4318687"/>
            <a:ext cx="1097627" cy="54472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ECC3FA0-1A96-8F10-353E-13501EB5A5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98202" y="552452"/>
            <a:ext cx="2947596" cy="1158014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44EB6436-7B2F-4CF4-A7B3-637707BBD72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85456" y="2784207"/>
            <a:ext cx="2343653" cy="513320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B9F2CB4-854C-4A2D-8E5A-AE2CAEDF36C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79732" y="2548107"/>
            <a:ext cx="1299925" cy="749420"/>
          </a:xfrm>
        </p:spPr>
        <p:txBody>
          <a:bodyPr anchor="ctr">
            <a:noAutofit/>
          </a:bodyPr>
          <a:lstStyle>
            <a:lvl1pPr marL="0" indent="0" algn="r">
              <a:buNone/>
              <a:defRPr sz="9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02445460-6BB8-4584-BBAD-2A746E4E886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185456" y="2437620"/>
            <a:ext cx="2343653" cy="392481"/>
          </a:xfrm>
        </p:spPr>
        <p:txBody>
          <a:bodyPr anchor="b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E7B5AEF-C08F-9D9A-49D3-910C9A50612F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5955397" y="2784207"/>
            <a:ext cx="2343653" cy="513320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BE8BE305-AD7E-F4F6-AA38-4181064113AB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4643874" y="2548107"/>
            <a:ext cx="1305724" cy="749420"/>
          </a:xfrm>
        </p:spPr>
        <p:txBody>
          <a:bodyPr anchor="ctr">
            <a:noAutofit/>
          </a:bodyPr>
          <a:lstStyle>
            <a:lvl1pPr marL="0" indent="0" algn="r">
              <a:buNone/>
              <a:defRPr sz="9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59D2C4A4-11EF-352D-1148-EBCE026093D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5955397" y="2437620"/>
            <a:ext cx="2343653" cy="392481"/>
          </a:xfrm>
        </p:spPr>
        <p:txBody>
          <a:bodyPr anchor="b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6F84C1D4-2515-5DA2-CB33-5461C84DE5E8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2185456" y="3986598"/>
            <a:ext cx="2343653" cy="513320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F17137BC-B422-7845-F0F2-7CCD734F646D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879732" y="3750498"/>
            <a:ext cx="1299925" cy="749420"/>
          </a:xfrm>
        </p:spPr>
        <p:txBody>
          <a:bodyPr anchor="ctr">
            <a:noAutofit/>
          </a:bodyPr>
          <a:lstStyle>
            <a:lvl1pPr marL="0" indent="0" algn="r">
              <a:buNone/>
              <a:defRPr sz="9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600947E3-9F4B-64B2-9013-1D106AEA0086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2185456" y="3640011"/>
            <a:ext cx="2343653" cy="392481"/>
          </a:xfrm>
        </p:spPr>
        <p:txBody>
          <a:bodyPr anchor="b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4DF544F3-CE43-61D9-C801-6E5C95CC7000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5955397" y="3986598"/>
            <a:ext cx="2343653" cy="513320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0F1D6513-B55D-B47F-93D1-0BE186DA35BD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4643874" y="3750498"/>
            <a:ext cx="1305724" cy="749420"/>
          </a:xfrm>
        </p:spPr>
        <p:txBody>
          <a:bodyPr anchor="ctr">
            <a:noAutofit/>
          </a:bodyPr>
          <a:lstStyle>
            <a:lvl1pPr marL="0" indent="0" algn="r">
              <a:buNone/>
              <a:defRPr sz="9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E5B9A0DA-7F92-F155-EF5F-FA6BFFCEB8E4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5955397" y="3640011"/>
            <a:ext cx="2343653" cy="392481"/>
          </a:xfrm>
        </p:spPr>
        <p:txBody>
          <a:bodyPr anchor="b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3" name="Imagen 42" descr="Forma&#10;&#10;Descripción generada automáticamente">
            <a:extLst>
              <a:ext uri="{FF2B5EF4-FFF2-40B4-BE49-F238E27FC236}">
                <a16:creationId xmlns:a16="http://schemas.microsoft.com/office/drawing/2014/main" id="{858ADF4B-6A25-92E3-75CC-B385023F4F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V="1">
            <a:off x="7422300" y="252920"/>
            <a:ext cx="2286955" cy="1134961"/>
          </a:xfrm>
          <a:prstGeom prst="rect">
            <a:avLst/>
          </a:prstGeom>
        </p:spPr>
      </p:pic>
      <p:pic>
        <p:nvPicPr>
          <p:cNvPr id="44" name="Imagen 43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D1F444CB-35F5-219C-08E9-25DEC4C233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1" t="37086" r="2754" b="19907"/>
          <a:stretch/>
        </p:blipFill>
        <p:spPr>
          <a:xfrm flipH="1">
            <a:off x="8197664" y="4107437"/>
            <a:ext cx="946335" cy="102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371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94444E-6 -4.93827E-6 L -0.0099 -0.02777 " pathEditMode="relative" rAng="0" ptsTypes="AA">
                                          <p:cBhvr>
                                            <p:cTn id="6" dur="2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3" y="-13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6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1.35802E-6 L -8.33333E-7 -3.08642E-6 " pathEditMode="relative" rAng="0" ptsTypes="AA">
                                          <p:cBhvr>
                                            <p:cTn id="10" dur="4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34" y="95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3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89 -2.59259E-6 L -0.0349 -2.59259E-6 " pathEditMode="relative" rAng="0" ptsTypes="AA">
                                          <p:cBhvr>
                                            <p:cTn id="14" dur="4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94444E-6 7.40741E-7 L 0.07136 0.00062 " pathEditMode="relative" rAng="0" ptsTypes="AA">
                                          <p:cBhvr>
                                            <p:cTn id="16" dur="7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3.20988E-6 L 0.01667 0.01697 " pathEditMode="relative" rAng="0" ptsTypes="AA" p14:bounceEnd="5091">
                                          <p:cBhvr>
                                            <p:cTn id="18" dur="6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3" y="83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3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94444E-6 -4.93827E-6 L -0.0099 -0.02777 " pathEditMode="relative" rAng="0" ptsTypes="AA">
                                          <p:cBhvr>
                                            <p:cTn id="6" dur="2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3" y="-13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6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1.35802E-6 L -8.33333E-7 -3.08642E-6 " pathEditMode="relative" rAng="0" ptsTypes="AA">
                                          <p:cBhvr>
                                            <p:cTn id="10" dur="4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34" y="95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3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89 -2.59259E-6 L -0.0349 -2.59259E-6 " pathEditMode="relative" rAng="0" ptsTypes="AA">
                                          <p:cBhvr>
                                            <p:cTn id="14" dur="4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94444E-6 7.40741E-7 L 0.07136 0.00062 " pathEditMode="relative" rAng="0" ptsTypes="AA">
                                          <p:cBhvr>
                                            <p:cTn id="16" dur="7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3.20988E-6 L 0.01667 0.01697 " pathEditMode="relative" rAng="0" ptsTypes="AA">
                                          <p:cBhvr>
                                            <p:cTn id="18" dur="6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3" y="83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3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hree columns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B690FEAF-33B5-F61C-2DA5-14CA24C601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97" t="16723" r="2755" b="29165"/>
          <a:stretch/>
        </p:blipFill>
        <p:spPr>
          <a:xfrm flipV="1">
            <a:off x="-219456" y="-146304"/>
            <a:ext cx="2113452" cy="2155212"/>
          </a:xfrm>
          <a:prstGeom prst="rect">
            <a:avLst/>
          </a:prstGeom>
        </p:spPr>
      </p:pic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8F0012EA-1473-2683-7104-3B23D54FB9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40" t="24065" r="2121" b="30791"/>
          <a:stretch/>
        </p:blipFill>
        <p:spPr>
          <a:xfrm flipV="1">
            <a:off x="-219456" y="-146304"/>
            <a:ext cx="1230203" cy="948406"/>
          </a:xfrm>
          <a:prstGeom prst="rect">
            <a:avLst/>
          </a:prstGeom>
        </p:spPr>
      </p:pic>
      <p:pic>
        <p:nvPicPr>
          <p:cNvPr id="5" name="Imagen 4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6EA473EE-1193-80B3-A755-640880912B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41356" r="63618" b="19537"/>
          <a:stretch/>
        </p:blipFill>
        <p:spPr>
          <a:xfrm>
            <a:off x="6548876" y="3433034"/>
            <a:ext cx="3090067" cy="1925349"/>
          </a:xfrm>
          <a:prstGeom prst="rect">
            <a:avLst/>
          </a:prstGeom>
        </p:spPr>
      </p:pic>
      <p:pic>
        <p:nvPicPr>
          <p:cNvPr id="12" name="Imagen 11" descr="Icono&#10;&#10;Descripción generada automáticamente">
            <a:extLst>
              <a:ext uri="{FF2B5EF4-FFF2-40B4-BE49-F238E27FC236}">
                <a16:creationId xmlns:a16="http://schemas.microsoft.com/office/drawing/2014/main" id="{9E514C81-7847-D8E9-17C9-261CDCD38C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75446" b="24553"/>
          <a:stretch/>
        </p:blipFill>
        <p:spPr>
          <a:xfrm>
            <a:off x="8508050" y="4119178"/>
            <a:ext cx="862144" cy="1065409"/>
          </a:xfrm>
          <a:prstGeom prst="rect">
            <a:avLst/>
          </a:prstGeom>
        </p:spPr>
      </p:pic>
      <p:pic>
        <p:nvPicPr>
          <p:cNvPr id="13" name="Imagen 12" descr="Forma&#10;&#10;Descripción generada automáticamente">
            <a:extLst>
              <a:ext uri="{FF2B5EF4-FFF2-40B4-BE49-F238E27FC236}">
                <a16:creationId xmlns:a16="http://schemas.microsoft.com/office/drawing/2014/main" id="{10C80013-7BCA-F5D9-52A6-60A9781033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H="1">
            <a:off x="8508050" y="750134"/>
            <a:ext cx="1097627" cy="544726"/>
          </a:xfrm>
          <a:prstGeom prst="rect">
            <a:avLst/>
          </a:prstGeom>
        </p:spPr>
      </p:pic>
      <p:pic>
        <p:nvPicPr>
          <p:cNvPr id="14" name="Imagen 13" descr="Forma&#10;&#10;Descripción generada automáticamente">
            <a:extLst>
              <a:ext uri="{FF2B5EF4-FFF2-40B4-BE49-F238E27FC236}">
                <a16:creationId xmlns:a16="http://schemas.microsoft.com/office/drawing/2014/main" id="{C38CF12A-4A7A-1C33-EBCC-33B9395258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H="1">
            <a:off x="-1717605" y="3516922"/>
            <a:ext cx="2286955" cy="1134961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1ECA7D9E-5D15-9EE5-960E-BEA077683B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98202" y="552452"/>
            <a:ext cx="2947596" cy="1158014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EA845ED0-E9B3-AF6F-F7B1-F10BED631D1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1333537" y="3508882"/>
            <a:ext cx="1988314" cy="859759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455BB8BC-EE89-19B8-9A87-B1CEA9F1B0FF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1333537" y="3162296"/>
            <a:ext cx="1988314" cy="392481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44248892-F36C-F174-33BB-A8CA25A8615C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3583204" y="3508882"/>
            <a:ext cx="1988314" cy="859759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8D05051B-2464-AE17-9811-1EABA02664CC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3583204" y="3162296"/>
            <a:ext cx="1988314" cy="392481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FDA4EC2-74F0-9B6A-E27F-C33012C2CC1A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5832871" y="3508882"/>
            <a:ext cx="1988314" cy="859759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6002D09A-99EB-3AFF-1451-1E126091C7CC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5832871" y="3162296"/>
            <a:ext cx="1988314" cy="392481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713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-2.46914E-7 L 0.00538 -0.01049 " pathEditMode="relative" rAng="0" ptsTypes="AA">
                                          <p:cBhvr>
                                            <p:cTn id="6" dur="5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05556E-6 -4.19753E-6 L 0.00539 -0.01049 " pathEditMode="relative" rAng="0" ptsTypes="AA">
                                          <p:cBhvr>
                                            <p:cTn id="10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2517 0.04228 L 5.55556E-7 3.7037E-7 " pathEditMode="relative" rAng="0" ptsTypes="AA" p14:bounceEnd="5091">
                                          <p:cBhvr>
                                            <p:cTn id="14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-213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6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4 L -5.55556E-7 -9.87654E-7 " pathEditMode="relative" rAng="0" ptsTypes="AA" p14:bounceEnd="5091">
                                          <p:cBhvr>
                                            <p:cTn id="18" dur="3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8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4.5679E-6 L -0.03489 4.5679E-6 " pathEditMode="relative" rAng="0" ptsTypes="AA">
                                          <p:cBhvr>
                                            <p:cTn id="22" dur="4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2.83951E-6 L 0.07135 0.00061 " pathEditMode="relative" rAng="0" ptsTypes="AA">
                                          <p:cBhvr>
                                            <p:cTn id="24" dur="7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-2.46914E-7 L 0.00538 -0.01049 " pathEditMode="relative" rAng="0" ptsTypes="AA">
                                          <p:cBhvr>
                                            <p:cTn id="6" dur="5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05556E-6 -4.19753E-6 L 0.00539 -0.01049 " pathEditMode="relative" rAng="0" ptsTypes="AA">
                                          <p:cBhvr>
                                            <p:cTn id="10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2517 0.04228 L 5.55556E-7 3.7037E-7 " pathEditMode="relative" rAng="0" ptsTypes="AA">
                                          <p:cBhvr>
                                            <p:cTn id="14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-213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6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4 L -5.55556E-7 -9.87654E-7 " pathEditMode="relative" rAng="0" ptsTypes="AA">
                                          <p:cBhvr>
                                            <p:cTn id="18" dur="3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8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4.5679E-6 L -0.03489 4.5679E-6 " pathEditMode="relative" rAng="0" ptsTypes="AA">
                                          <p:cBhvr>
                                            <p:cTn id="22" dur="4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2.83951E-6 L 0.07135 0.00061 " pathEditMode="relative" rAng="0" ptsTypes="AA">
                                          <p:cBhvr>
                                            <p:cTn id="24" dur="7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s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 descr="Imagen que contiene electrónica, cd, computadora&#10;&#10;Descripción generada automáticamente">
            <a:extLst>
              <a:ext uri="{FF2B5EF4-FFF2-40B4-BE49-F238E27FC236}">
                <a16:creationId xmlns:a16="http://schemas.microsoft.com/office/drawing/2014/main" id="{5C0E7E33-D097-8579-4183-D798A56D40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02" t="-2" r="13066" b="892"/>
          <a:stretch/>
        </p:blipFill>
        <p:spPr>
          <a:xfrm>
            <a:off x="-301752" y="2958352"/>
            <a:ext cx="1843432" cy="227201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72B4E11-06EA-77CD-34E3-CFE3BA3B32A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00447" y="552890"/>
            <a:ext cx="5543106" cy="1295503"/>
          </a:xfrm>
        </p:spPr>
        <p:txBody>
          <a:bodyPr anchor="b">
            <a:noAutofit/>
          </a:bodyPr>
          <a:lstStyle>
            <a:lvl1pPr algn="ctr">
              <a:defRPr sz="10000" b="1">
                <a:latin typeface="Staatliches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1180380-BE79-06E5-87AC-962F0BC2451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00447" y="1685366"/>
            <a:ext cx="5543106" cy="1446715"/>
          </a:xfrm>
        </p:spPr>
        <p:txBody>
          <a:bodyPr>
            <a:noAutofit/>
          </a:bodyPr>
          <a:lstStyle>
            <a:lvl1pPr marL="0" indent="0" algn="ctr">
              <a:buNone/>
              <a:defRPr sz="1600">
                <a:latin typeface="Manrope Medium" pitchFamily="2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Google Shape;135;p24">
            <a:extLst>
              <a:ext uri="{FF2B5EF4-FFF2-40B4-BE49-F238E27FC236}">
                <a16:creationId xmlns:a16="http://schemas.microsoft.com/office/drawing/2014/main" id="{9ECFC722-BD89-5E83-4494-CCF7E9D9CB6C}"/>
              </a:ext>
            </a:extLst>
          </p:cNvPr>
          <p:cNvSpPr txBox="1"/>
          <p:nvPr userDrawn="1"/>
        </p:nvSpPr>
        <p:spPr>
          <a:xfrm>
            <a:off x="2161076" y="4023313"/>
            <a:ext cx="4817948" cy="262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latin typeface="Manrope Medium" pitchFamily="2" charset="0"/>
                <a:ea typeface="Anaheim"/>
                <a:cs typeface="Anaheim"/>
                <a:sym typeface="Anaheim"/>
              </a:rPr>
              <a:t>CREDITS</a:t>
            </a:r>
            <a:r>
              <a:rPr lang="en" sz="1200">
                <a:latin typeface="Manrope Medium" pitchFamily="2" charset="0"/>
                <a:ea typeface="Anaheim"/>
                <a:cs typeface="Anaheim"/>
                <a:sym typeface="Anaheim"/>
              </a:rPr>
              <a:t>: This presentation template was created by </a:t>
            </a:r>
            <a:r>
              <a:rPr lang="en" sz="1200" b="1">
                <a:uFill>
                  <a:noFill/>
                </a:uFill>
                <a:latin typeface="Manrope Medium" pitchFamily="2" charset="0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latin typeface="Manrope Medium" pitchFamily="2" charset="0"/>
                <a:ea typeface="Anaheim"/>
                <a:cs typeface="Anaheim"/>
                <a:sym typeface="Anaheim"/>
              </a:rPr>
              <a:t>, including icons by </a:t>
            </a:r>
            <a:r>
              <a:rPr lang="en" sz="1200" b="1">
                <a:uFill>
                  <a:noFill/>
                </a:uFill>
                <a:latin typeface="Manrope Medium" pitchFamily="2" charset="0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latin typeface="Manrope Medium" pitchFamily="2" charset="0"/>
                <a:ea typeface="Anaheim"/>
                <a:cs typeface="Anaheim"/>
                <a:sym typeface="Anaheim"/>
              </a:rPr>
              <a:t>, infographics &amp; images by </a:t>
            </a:r>
            <a:r>
              <a:rPr lang="en" sz="1200" b="1">
                <a:uFill>
                  <a:noFill/>
                </a:uFill>
                <a:latin typeface="Manrope Medium" pitchFamily="2" charset="0"/>
                <a:ea typeface="Anaheim"/>
                <a:cs typeface="Anaheim"/>
                <a:sym typeface="Anahei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latin typeface="Manrope Medium" pitchFamily="2" charset="0"/>
              <a:ea typeface="Anaheim"/>
              <a:cs typeface="Anaheim"/>
              <a:sym typeface="Anaheim"/>
            </a:endParaRPr>
          </a:p>
        </p:txBody>
      </p:sp>
      <p:pic>
        <p:nvPicPr>
          <p:cNvPr id="12" name="Imagen 11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542B01F3-0EA0-206A-CAB2-A2D92090C2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" t="38296" r="54437" b="15040"/>
          <a:stretch/>
        </p:blipFill>
        <p:spPr>
          <a:xfrm rot="16200000">
            <a:off x="6260796" y="599457"/>
            <a:ext cx="3862170" cy="2297488"/>
          </a:xfrm>
          <a:prstGeom prst="rect">
            <a:avLst/>
          </a:prstGeom>
        </p:spPr>
      </p:pic>
      <p:pic>
        <p:nvPicPr>
          <p:cNvPr id="13" name="Imagen 12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F07EDE4A-D8BD-B3B5-38DF-0A7FFFA732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7" t="9029" r="34047" b="28091"/>
          <a:stretch/>
        </p:blipFill>
        <p:spPr>
          <a:xfrm rot="16200000">
            <a:off x="7296355" y="-24866"/>
            <a:ext cx="2202289" cy="1886250"/>
          </a:xfrm>
          <a:prstGeom prst="rect">
            <a:avLst/>
          </a:prstGeom>
          <a:effectLst/>
        </p:spPr>
      </p:pic>
      <p:pic>
        <p:nvPicPr>
          <p:cNvPr id="20" name="Imagen 19" descr="Icono&#10;&#10;Descripción generada automáticamente">
            <a:extLst>
              <a:ext uri="{FF2B5EF4-FFF2-40B4-BE49-F238E27FC236}">
                <a16:creationId xmlns:a16="http://schemas.microsoft.com/office/drawing/2014/main" id="{E52E6F81-B33F-D487-1ED4-E4F1E3C023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77816" b="24553"/>
          <a:stretch/>
        </p:blipFill>
        <p:spPr>
          <a:xfrm rot="16200000">
            <a:off x="7980309" y="-378887"/>
            <a:ext cx="1034193" cy="142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019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6" dur="6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33333E-6 -4.81481E-6 L 0.0073 -0.01759 " pathEditMode="relative" rAng="0" ptsTypes="AA" p14:bounceEnd="5091">
                                          <p:cBhvr>
                                            <p:cTn id="10" dur="6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5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3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0.00124 L 0.0118 -0.02067 " pathEditMode="relative" rAng="0" ptsTypes="AA">
                                          <p:cBhvr>
                                            <p:cTn id="14" dur="3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0" y="-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6" dur="9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0.00123 L 0.00851 -0.03241 " pathEditMode="relative" rAng="0" ptsTypes="AA" p14:bounceEnd="5091">
                                          <p:cBhvr>
                                            <p:cTn id="18" dur="3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17" y="-16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8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2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6" dur="6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33333E-6 -4.81481E-6 L 0.0073 -0.01759 " pathEditMode="relative" rAng="0" ptsTypes="AA">
                                          <p:cBhvr>
                                            <p:cTn id="10" dur="6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5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3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0.00124 L 0.0118 -0.02067 " pathEditMode="relative" rAng="0" ptsTypes="AA">
                                          <p:cBhvr>
                                            <p:cTn id="14" dur="3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0" y="-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6" dur="9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0.00123 L 0.00851 -0.03241 " pathEditMode="relative" rAng="0" ptsTypes="AA">
                                          <p:cBhvr>
                                            <p:cTn id="18" dur="3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17" y="-16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8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2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614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716700" y="511025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43675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5001A8A-891E-D2AE-FE4D-AB857A222EB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76078" y="1741336"/>
            <a:ext cx="3591845" cy="2325085"/>
          </a:xfrm>
        </p:spPr>
        <p:txBody>
          <a:bodyPr anchor="b">
            <a:noAutofit/>
          </a:bodyPr>
          <a:lstStyle>
            <a:lvl1pPr algn="ctr">
              <a:lnSpc>
                <a:spcPct val="80000"/>
              </a:lnSpc>
              <a:defRPr sz="9000">
                <a:latin typeface="Staatliches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87D85608-CD86-DB54-886E-5B0C1DCC94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35468" y="3942677"/>
            <a:ext cx="2473065" cy="529090"/>
          </a:xfrm>
        </p:spPr>
        <p:txBody>
          <a:bodyPr>
            <a:noAutofit/>
          </a:bodyPr>
          <a:lstStyle>
            <a:lvl1pPr marL="0" indent="0" algn="ctr">
              <a:buNone/>
              <a:defRPr sz="1600">
                <a:latin typeface="Manrope Medium" pitchFamily="2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3FEA4E8-678D-4279-BA7C-4E624B9ABEBE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016973" y="916611"/>
            <a:ext cx="3110054" cy="615714"/>
          </a:xfrm>
        </p:spPr>
        <p:txBody>
          <a:bodyPr anchor="ctr">
            <a:noAutofit/>
          </a:bodyPr>
          <a:lstStyle>
            <a:lvl1pPr marL="0" indent="0" algn="ctr">
              <a:buNone/>
              <a:defRPr sz="50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5391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ody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68819" y="2169042"/>
            <a:ext cx="6606362" cy="2422008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Second level</a:t>
            </a:r>
          </a:p>
          <a:p>
            <a:pPr lvl="0"/>
            <a:r>
              <a:rPr lang="en-US"/>
              <a:t>Third level</a:t>
            </a:r>
          </a:p>
          <a:p>
            <a:pPr lvl="0"/>
            <a:r>
              <a:rPr lang="en-US"/>
              <a:t>Fourth level</a:t>
            </a:r>
          </a:p>
          <a:p>
            <a:pPr lvl="0"/>
            <a:r>
              <a:rPr lang="en-US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AB21134-96A1-CABC-DEB1-9780239101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16372" y="552452"/>
            <a:ext cx="4111256" cy="1158014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6595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s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n 20" descr="Icono&#10;&#10;Descripción generada automáticamente">
            <a:extLst>
              <a:ext uri="{FF2B5EF4-FFF2-40B4-BE49-F238E27FC236}">
                <a16:creationId xmlns:a16="http://schemas.microsoft.com/office/drawing/2014/main" id="{3C7939A1-0E92-74B6-5DFE-69AB56B171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45" t="24064" r="2121" b="27803"/>
          <a:stretch/>
        </p:blipFill>
        <p:spPr>
          <a:xfrm flipH="1" flipV="1">
            <a:off x="7475359" y="-228601"/>
            <a:ext cx="1851519" cy="1657995"/>
          </a:xfrm>
          <a:prstGeom prst="rect">
            <a:avLst/>
          </a:prstGeom>
        </p:spPr>
      </p:pic>
      <p:pic>
        <p:nvPicPr>
          <p:cNvPr id="2" name="Imagen 1" descr="Forma&#10;&#10;Descripción generada automáticamente">
            <a:extLst>
              <a:ext uri="{FF2B5EF4-FFF2-40B4-BE49-F238E27FC236}">
                <a16:creationId xmlns:a16="http://schemas.microsoft.com/office/drawing/2014/main" id="{48A88EED-AAAA-00FF-48A0-D45831195A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H="1">
            <a:off x="-913013" y="679493"/>
            <a:ext cx="2286955" cy="1134961"/>
          </a:xfrm>
          <a:prstGeom prst="rect">
            <a:avLst/>
          </a:prstGeom>
        </p:spPr>
      </p:pic>
      <p:pic>
        <p:nvPicPr>
          <p:cNvPr id="5" name="Imagen 4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A5FB7142-D816-1946-DC3C-197B447D1A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07" t="37085" r="2754" b="15750"/>
          <a:stretch/>
        </p:blipFill>
        <p:spPr>
          <a:xfrm flipH="1" flipV="1">
            <a:off x="8416774" y="-91441"/>
            <a:ext cx="910105" cy="867295"/>
          </a:xfrm>
          <a:prstGeom prst="rect">
            <a:avLst/>
          </a:prstGeom>
        </p:spPr>
      </p:pic>
      <p:pic>
        <p:nvPicPr>
          <p:cNvPr id="7" name="Imagen 6" descr="Icono&#10;&#10;Descripción generada automáticamente">
            <a:extLst>
              <a:ext uri="{FF2B5EF4-FFF2-40B4-BE49-F238E27FC236}">
                <a16:creationId xmlns:a16="http://schemas.microsoft.com/office/drawing/2014/main" id="{AE5A8C9C-274D-AFF7-7E9F-EC21A56F25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31" t="26660" r="-1628" b="28084"/>
          <a:stretch/>
        </p:blipFill>
        <p:spPr>
          <a:xfrm>
            <a:off x="-265176" y="4334468"/>
            <a:ext cx="2031631" cy="95076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5BD6EBA5-A69D-AA95-B0EF-CB2A280E091E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2736273" y="552452"/>
            <a:ext cx="3671454" cy="1158014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8FDD306B-4B15-65F7-AA39-8D3BC6EA0A8E}"/>
              </a:ext>
            </a:extLst>
          </p:cNvPr>
          <p:cNvSpPr>
            <a:spLocks noGrp="1"/>
          </p:cNvSpPr>
          <p:nvPr userDrawn="1">
            <p:ph type="body" idx="24" hasCustomPrompt="1"/>
          </p:nvPr>
        </p:nvSpPr>
        <p:spPr>
          <a:xfrm>
            <a:off x="1547842" y="3508882"/>
            <a:ext cx="2690611" cy="859759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E2643C61-59B4-A58F-A228-D9F7D6EB82E9}"/>
              </a:ext>
            </a:extLst>
          </p:cNvPr>
          <p:cNvSpPr>
            <a:spLocks noGrp="1"/>
          </p:cNvSpPr>
          <p:nvPr userDrawn="1">
            <p:ph type="body" idx="26" hasCustomPrompt="1"/>
          </p:nvPr>
        </p:nvSpPr>
        <p:spPr>
          <a:xfrm>
            <a:off x="1547842" y="3162296"/>
            <a:ext cx="2690611" cy="392481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593377C4-7D1C-7B6A-FAC4-B70137765F5B}"/>
              </a:ext>
            </a:extLst>
          </p:cNvPr>
          <p:cNvSpPr>
            <a:spLocks noGrp="1"/>
          </p:cNvSpPr>
          <p:nvPr userDrawn="1">
            <p:ph type="body" idx="27" hasCustomPrompt="1"/>
          </p:nvPr>
        </p:nvSpPr>
        <p:spPr>
          <a:xfrm>
            <a:off x="4887825" y="3508882"/>
            <a:ext cx="2690611" cy="859759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8E4FCE2E-88A9-25FA-BAD7-80A6B75AD5DF}"/>
              </a:ext>
            </a:extLst>
          </p:cNvPr>
          <p:cNvSpPr>
            <a:spLocks noGrp="1"/>
          </p:cNvSpPr>
          <p:nvPr userDrawn="1">
            <p:ph type="body" idx="29" hasCustomPrompt="1"/>
          </p:nvPr>
        </p:nvSpPr>
        <p:spPr>
          <a:xfrm>
            <a:off x="4887825" y="3162296"/>
            <a:ext cx="2690611" cy="392481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2294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3.95062E-6 L 0.07136 0.00062 " pathEditMode="relative" rAng="0" ptsTypes="AA">
                                          <p:cBhvr>
                                            <p:cTn id="6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11111E-6 1.97531E-6 L 0.00677 -0.0179 " pathEditMode="relative" rAng="0" ptsTypes="AA">
                                          <p:cBhvr>
                                            <p:cTn id="8" dur="2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0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 3.33333E-6 L 0.00538 -0.0105 " pathEditMode="relative" rAng="0" ptsTypes="AA">
                                          <p:cBhvr>
                                            <p:cTn id="12" dur="4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4" dur="3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3 L 1.94444E-6 3.45679E-6 " pathEditMode="relative" rAng="0" ptsTypes="AA" p14:bounceEnd="5091">
                                          <p:cBhvr>
                                            <p:cTn id="16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8" dur="8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3.95062E-6 L 0.07136 0.00062 " pathEditMode="relative" rAng="0" ptsTypes="AA">
                                          <p:cBhvr>
                                            <p:cTn id="6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11111E-6 1.97531E-6 L 0.00677 -0.0179 " pathEditMode="relative" rAng="0" ptsTypes="AA">
                                          <p:cBhvr>
                                            <p:cTn id="8" dur="2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0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 3.33333E-6 L 0.00538 -0.0105 " pathEditMode="relative" rAng="0" ptsTypes="AA">
                                          <p:cBhvr>
                                            <p:cTn id="12" dur="4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4" dur="3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3 L 1.94444E-6 3.45679E-6 " pathEditMode="relative" rAng="0" ptsTypes="AA">
                                          <p:cBhvr>
                                            <p:cTn id="16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8" dur="8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4959601-4BE1-E5E5-A7F9-E129DDA7AE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21685" y="552451"/>
            <a:ext cx="3700630" cy="1158014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681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text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F7DF3-02F3-41BF-A060-159BA21B5D0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23900" y="2086672"/>
            <a:ext cx="4224183" cy="2270177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96EF09D-EFA4-B663-E5F4-CF64F187C1A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3899" y="552451"/>
            <a:ext cx="4224183" cy="1158014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9E8F6C4-D890-F98C-8754-CB0360F01D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17376" y="2072069"/>
            <a:ext cx="1768556" cy="1753044"/>
          </a:xfrm>
          <a:prstGeom prst="ellipse">
            <a:avLst/>
          </a:prstGeo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7460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oint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809043F-2CB1-4697-ADC0-1A4B5CEE0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1243260"/>
            <a:ext cx="7696200" cy="265698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04782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nd description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Forma&#10;&#10;Descripción generada automáticamente">
            <a:extLst>
              <a:ext uri="{FF2B5EF4-FFF2-40B4-BE49-F238E27FC236}">
                <a16:creationId xmlns:a16="http://schemas.microsoft.com/office/drawing/2014/main" id="{175104E1-FF75-F03A-4E72-E4AD26F7E2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761" b="12346"/>
          <a:stretch/>
        </p:blipFill>
        <p:spPr>
          <a:xfrm rot="10800000" flipH="1" flipV="1">
            <a:off x="7454375" y="423185"/>
            <a:ext cx="2293129" cy="1134961"/>
          </a:xfrm>
          <a:prstGeom prst="rect">
            <a:avLst/>
          </a:prstGeom>
        </p:spPr>
      </p:pic>
      <p:pic>
        <p:nvPicPr>
          <p:cNvPr id="10" name="Imagen 9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F6B481E3-3B9D-3FF3-6616-2306490D9B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" t="15216" r="41135" b="20031"/>
          <a:stretch/>
        </p:blipFill>
        <p:spPr>
          <a:xfrm rot="10800000" flipH="1" flipV="1">
            <a:off x="4315968" y="2124636"/>
            <a:ext cx="5065776" cy="3188028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9051F0E-F8D2-B290-5ECB-737621E7077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23901" y="3556751"/>
            <a:ext cx="2919632" cy="845128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7BEFE41-2B4A-7DEB-7A96-96946891311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3899" y="800978"/>
            <a:ext cx="3429887" cy="2734785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Marcador de posición de imagen 9">
            <a:extLst>
              <a:ext uri="{FF2B5EF4-FFF2-40B4-BE49-F238E27FC236}">
                <a16:creationId xmlns:a16="http://schemas.microsoft.com/office/drawing/2014/main" id="{3AF2FBCA-206D-E060-CA0A-D0D1F42A73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185466">
            <a:off x="5181490" y="680791"/>
            <a:ext cx="3001482" cy="3759733"/>
          </a:xfrm>
          <a:prstGeom prst="roundRect">
            <a:avLst>
              <a:gd name="adj" fmla="val 9934"/>
            </a:avLst>
          </a:prstGeom>
        </p:spPr>
      </p:sp>
    </p:spTree>
    <p:extLst>
      <p:ext uri="{BB962C8B-B14F-4D97-AF65-F5344CB8AC3E}">
        <p14:creationId xmlns:p14="http://schemas.microsoft.com/office/powerpoint/2010/main" val="1635800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66667E-6 0.00123 L 0.01337 0.03056 " pathEditMode="relative" rAng="0" ptsTypes="AA" p14:bounceEnd="5091">
                                          <p:cBhvr>
                                            <p:cTn id="6" dur="6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-2.59259E-6 L 0.07135 0.00062 " pathEditMode="relative" rAng="0" ptsTypes="AA">
                                          <p:cBhvr>
                                            <p:cTn id="10" dur="7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66667E-6 0.00123 L 0.01337 0.03056 " pathEditMode="relative" rAng="0" ptsTypes="AA">
                                          <p:cBhvr>
                                            <p:cTn id="6" dur="6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-2.59259E-6 L 0.07135 0.00062 " pathEditMode="relative" rAng="0" ptsTypes="AA">
                                          <p:cBhvr>
                                            <p:cTn id="10" dur="7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tion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3844151"/>
            <a:ext cx="7696199" cy="746899"/>
          </a:xfrm>
        </p:spPr>
        <p:txBody>
          <a:bodyPr anchor="b">
            <a:noAutofit/>
          </a:bodyPr>
          <a:lstStyle>
            <a:lvl1pPr>
              <a:defRPr sz="35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4375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3900" y="1369219"/>
            <a:ext cx="7696200" cy="3221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0480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5" r:id="rId3"/>
    <p:sldLayoutId id="2147483667" r:id="rId4"/>
    <p:sldLayoutId id="2147483669" r:id="rId5"/>
    <p:sldLayoutId id="2147483676" r:id="rId6"/>
    <p:sldLayoutId id="2147483658" r:id="rId7"/>
    <p:sldLayoutId id="2147483671" r:id="rId8"/>
    <p:sldLayoutId id="2147483672" r:id="rId9"/>
    <p:sldLayoutId id="2147483659" r:id="rId10"/>
    <p:sldLayoutId id="2147483670" r:id="rId11"/>
    <p:sldLayoutId id="2147483675" r:id="rId12"/>
    <p:sldLayoutId id="2147483677" r:id="rId13"/>
    <p:sldLayoutId id="2147483678" r:id="rId1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500" kern="1200">
          <a:solidFill>
            <a:schemeClr val="tx1"/>
          </a:solidFill>
          <a:latin typeface="Staatliches" pitchFamily="2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Manrope Medium" pitchFamily="2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anrope Medium" pitchFamily="2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Manrope Medium" pitchFamily="2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Manrope Medium" pitchFamily="2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Manrope Medium" pitchFamily="2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8">
          <p15:clr>
            <a:srgbClr val="F26B43"/>
          </p15:clr>
        </p15:guide>
        <p15:guide id="2" orient="horz" pos="2892">
          <p15:clr>
            <a:srgbClr val="F26B43"/>
          </p15:clr>
        </p15:guide>
        <p15:guide id="3" pos="456">
          <p15:clr>
            <a:srgbClr val="F26B43"/>
          </p15:clr>
        </p15:guide>
        <p15:guide id="4" pos="5304">
          <p15:clr>
            <a:srgbClr val="F26B43"/>
          </p15:clr>
        </p15:guide>
        <p15:guide id="5" pos="2880">
          <p15:clr>
            <a:srgbClr val="F26B43"/>
          </p15:clr>
        </p15:guide>
        <p15:guide id="6" orient="horz" pos="162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6927373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image" Target="../media/image5.png"/><Relationship Id="rId1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14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14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14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14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rma&#10;&#10;Descripción generada automáticamente">
            <a:extLst>
              <a:ext uri="{FF2B5EF4-FFF2-40B4-BE49-F238E27FC236}">
                <a16:creationId xmlns:a16="http://schemas.microsoft.com/office/drawing/2014/main" id="{0616DF4A-2FFF-2C13-7E9C-4F919C3197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-94891" y="3405721"/>
            <a:ext cx="2286955" cy="1134961"/>
          </a:xfrm>
          <a:prstGeom prst="rect">
            <a:avLst/>
          </a:prstGeom>
        </p:spPr>
      </p:pic>
      <p:pic>
        <p:nvPicPr>
          <p:cNvPr id="5" name="Imagen 4" descr="Imagen que contiene electrónica, cd, computadora&#10;&#10;Descripción generada automáticamente">
            <a:extLst>
              <a:ext uri="{FF2B5EF4-FFF2-40B4-BE49-F238E27FC236}">
                <a16:creationId xmlns:a16="http://schemas.microsoft.com/office/drawing/2014/main" id="{B33848EC-A231-1995-0AA4-F7B721A2404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64" t="-1" r="13066" b="2056"/>
          <a:stretch/>
        </p:blipFill>
        <p:spPr>
          <a:xfrm>
            <a:off x="-403665" y="2125543"/>
            <a:ext cx="2553002" cy="3100153"/>
          </a:xfrm>
          <a:prstGeom prst="rect">
            <a:avLst/>
          </a:prstGeom>
        </p:spPr>
      </p:pic>
      <p:grpSp>
        <p:nvGrpSpPr>
          <p:cNvPr id="27" name="Grupo 26">
            <a:extLst>
              <a:ext uri="{FF2B5EF4-FFF2-40B4-BE49-F238E27FC236}">
                <a16:creationId xmlns:a16="http://schemas.microsoft.com/office/drawing/2014/main" id="{0252CE12-3B36-12AF-BC31-EECE72395B89}"/>
              </a:ext>
            </a:extLst>
          </p:cNvPr>
          <p:cNvGrpSpPr/>
          <p:nvPr/>
        </p:nvGrpSpPr>
        <p:grpSpPr>
          <a:xfrm>
            <a:off x="1394737" y="552451"/>
            <a:ext cx="6221780" cy="3538714"/>
            <a:chOff x="1217515" y="451653"/>
            <a:chExt cx="6576224" cy="3740309"/>
          </a:xfrm>
        </p:grpSpPr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1A55D6E9-C2A1-7AC4-CFE8-517A0B47B1E3}"/>
                </a:ext>
              </a:extLst>
            </p:cNvPr>
            <p:cNvSpPr/>
            <p:nvPr/>
          </p:nvSpPr>
          <p:spPr>
            <a:xfrm>
              <a:off x="7708161" y="2528961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509F50E8-8908-9D49-CF25-75AA9E31E354}"/>
                </a:ext>
              </a:extLst>
            </p:cNvPr>
            <p:cNvSpPr/>
            <p:nvPr/>
          </p:nvSpPr>
          <p:spPr>
            <a:xfrm>
              <a:off x="7092436" y="1245289"/>
              <a:ext cx="108243" cy="1082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D76080A4-25C7-3DBE-F73F-160910291B56}"/>
                </a:ext>
              </a:extLst>
            </p:cNvPr>
            <p:cNvSpPr/>
            <p:nvPr/>
          </p:nvSpPr>
          <p:spPr>
            <a:xfrm>
              <a:off x="6571806" y="4032800"/>
              <a:ext cx="159162" cy="1591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E4D46114-2E67-E3A5-A6FC-59CE6B7A57FD}"/>
                </a:ext>
              </a:extLst>
            </p:cNvPr>
            <p:cNvSpPr/>
            <p:nvPr/>
          </p:nvSpPr>
          <p:spPr>
            <a:xfrm>
              <a:off x="1217515" y="2357327"/>
              <a:ext cx="93867" cy="938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B4D9B40B-F94C-9D00-0511-4B0E931BD7A2}"/>
                </a:ext>
              </a:extLst>
            </p:cNvPr>
            <p:cNvSpPr/>
            <p:nvPr/>
          </p:nvSpPr>
          <p:spPr>
            <a:xfrm>
              <a:off x="1874240" y="451653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F341BF1A-72C5-837F-B2EA-F87553846C24}"/>
                </a:ext>
              </a:extLst>
            </p:cNvPr>
            <p:cNvSpPr/>
            <p:nvPr/>
          </p:nvSpPr>
          <p:spPr>
            <a:xfrm>
              <a:off x="7460195" y="3220214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pic>
        <p:nvPicPr>
          <p:cNvPr id="6" name="Imagen 5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2C9551F7-1CC2-17DA-E795-426C995C9BA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60" t="16723" r="2754" b="16297"/>
          <a:stretch/>
        </p:blipFill>
        <p:spPr>
          <a:xfrm>
            <a:off x="-278361" y="3485385"/>
            <a:ext cx="3276213" cy="1719481"/>
          </a:xfrm>
          <a:prstGeom prst="rect">
            <a:avLst/>
          </a:prstGeom>
        </p:spPr>
      </p:pic>
      <p:pic>
        <p:nvPicPr>
          <p:cNvPr id="7" name="Imagen 6" descr="Icono&#10;&#10;Descripción generada automáticamente">
            <a:extLst>
              <a:ext uri="{FF2B5EF4-FFF2-40B4-BE49-F238E27FC236}">
                <a16:creationId xmlns:a16="http://schemas.microsoft.com/office/drawing/2014/main" id="{FBB2D7DD-F93E-8C14-FD55-F8D608F6BC8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98" t="24065" r="2121" b="29834"/>
          <a:stretch/>
        </p:blipFill>
        <p:spPr>
          <a:xfrm>
            <a:off x="-278360" y="4334470"/>
            <a:ext cx="2023578" cy="968518"/>
          </a:xfrm>
          <a:prstGeom prst="rect">
            <a:avLst/>
          </a:prstGeom>
        </p:spPr>
      </p:pic>
      <p:pic>
        <p:nvPicPr>
          <p:cNvPr id="8" name="Imagen 7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36DE4F0E-359C-8659-9F6A-E7FB60FA61C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20768" r="52157" b="16265"/>
          <a:stretch/>
        </p:blipFill>
        <p:spPr>
          <a:xfrm>
            <a:off x="5241272" y="2218713"/>
            <a:ext cx="4093228" cy="3100152"/>
          </a:xfrm>
          <a:prstGeom prst="rect">
            <a:avLst/>
          </a:prstGeom>
        </p:spPr>
      </p:pic>
      <p:pic>
        <p:nvPicPr>
          <p:cNvPr id="9" name="Imagen 8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A2D65546-0E04-829A-2C66-1EFA7456FC6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43" t="3625" r="32257" b="25757"/>
          <a:stretch/>
        </p:blipFill>
        <p:spPr>
          <a:xfrm>
            <a:off x="7182577" y="3375447"/>
            <a:ext cx="2239784" cy="2118417"/>
          </a:xfrm>
          <a:prstGeom prst="rect">
            <a:avLst/>
          </a:prstGeom>
        </p:spPr>
      </p:pic>
      <p:pic>
        <p:nvPicPr>
          <p:cNvPr id="10" name="Imagen 9" descr="Icono&#10;&#10;Descripción generada automáticamente">
            <a:extLst>
              <a:ext uri="{FF2B5EF4-FFF2-40B4-BE49-F238E27FC236}">
                <a16:creationId xmlns:a16="http://schemas.microsoft.com/office/drawing/2014/main" id="{120EC8C9-E192-543B-41C9-9EE6E8E2567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" t="25327" r="75928" b="24553"/>
          <a:stretch/>
        </p:blipFill>
        <p:spPr>
          <a:xfrm>
            <a:off x="8292693" y="3830850"/>
            <a:ext cx="1129668" cy="14261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4BEBE0-30E7-49E4-A816-DCA7EB6618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4386" y="1484924"/>
            <a:ext cx="5806440" cy="2848865"/>
          </a:xfrm>
        </p:spPr>
        <p:txBody>
          <a:bodyPr anchor="b"/>
          <a:lstStyle/>
          <a:p>
            <a:pPr>
              <a:lnSpc>
                <a:spcPct val="80000"/>
              </a:lnSpc>
            </a:pPr>
            <a:r>
              <a:rPr lang="en-US" sz="8800" b="1">
                <a:latin typeface="Staatliches"/>
              </a:rPr>
              <a:t>STUDENT</a:t>
            </a:r>
            <a:br>
              <a:rPr lang="en-US" sz="8800" b="1">
                <a:latin typeface="Staatliches"/>
              </a:rPr>
            </a:br>
            <a:r>
              <a:rPr lang="en-US" sz="8800" b="1">
                <a:latin typeface="Staatliches"/>
              </a:rPr>
              <a:t>MANAGEMENT</a:t>
            </a:r>
            <a:br>
              <a:rPr lang="en-US" sz="8800" b="1">
                <a:latin typeface="Staatliches"/>
              </a:rPr>
            </a:br>
            <a:r>
              <a:rPr lang="en-US" sz="8800" b="1">
                <a:latin typeface="Staatliches"/>
              </a:rPr>
              <a:t>SYSTEM</a:t>
            </a:r>
            <a:br>
              <a:rPr lang="en-US" sz="8800" b="1">
                <a:latin typeface="Staatliches"/>
              </a:rPr>
            </a:br>
            <a:r>
              <a:rPr lang="en-US" sz="4000">
                <a:latin typeface="Staatliches"/>
              </a:rPr>
              <a:t>MERN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00CBEA-0FC4-4517-9DF7-3E1CB1F776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6735" y="4333878"/>
            <a:ext cx="3956360" cy="48884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latin typeface="Manrope Medium"/>
                <a:cs typeface="Arial"/>
              </a:rPr>
              <a:t>VKS STUDIOS</a:t>
            </a:r>
            <a:endParaRPr lang="en-US" dirty="0"/>
          </a:p>
        </p:txBody>
      </p:sp>
      <p:pic>
        <p:nvPicPr>
          <p:cNvPr id="15" name="Imagen 14" descr="Forma&#10;&#10;Descripción generada automáticamente">
            <a:extLst>
              <a:ext uri="{FF2B5EF4-FFF2-40B4-BE49-F238E27FC236}">
                <a16:creationId xmlns:a16="http://schemas.microsoft.com/office/drawing/2014/main" id="{2E0AF15B-946B-E61F-27E1-33F2B2A382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8202470" y="1179535"/>
            <a:ext cx="1097627" cy="544726"/>
          </a:xfrm>
          <a:prstGeom prst="rect">
            <a:avLst/>
          </a:prstGeom>
        </p:spPr>
      </p:pic>
      <p:pic>
        <p:nvPicPr>
          <p:cNvPr id="19" name="Imagen 18" descr="Logotipo&#10;&#10;Descripción generada automáticamente">
            <a:extLst>
              <a:ext uri="{FF2B5EF4-FFF2-40B4-BE49-F238E27FC236}">
                <a16:creationId xmlns:a16="http://schemas.microsoft.com/office/drawing/2014/main" id="{A6C64AD8-0DB0-2832-F1C1-35805C11EF3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51" t="7067" r="23582" b="7841"/>
          <a:stretch/>
        </p:blipFill>
        <p:spPr>
          <a:xfrm>
            <a:off x="-1262910" y="-1437473"/>
            <a:ext cx="2759858" cy="2736884"/>
          </a:xfrm>
          <a:prstGeom prst="rect">
            <a:avLst/>
          </a:prstGeom>
        </p:spPr>
      </p:pic>
      <p:pic>
        <p:nvPicPr>
          <p:cNvPr id="21" name="Imagen 20" descr="Imagen que contiene Forma&#10;&#10;Descripción generada automáticamente">
            <a:extLst>
              <a:ext uri="{FF2B5EF4-FFF2-40B4-BE49-F238E27FC236}">
                <a16:creationId xmlns:a16="http://schemas.microsoft.com/office/drawing/2014/main" id="{632DD628-04C5-CA87-E1EE-559AE69DA89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0" t="4583" r="22933" b="6607"/>
          <a:stretch/>
        </p:blipFill>
        <p:spPr>
          <a:xfrm>
            <a:off x="6651387" y="-1303255"/>
            <a:ext cx="1835802" cy="1824428"/>
          </a:xfrm>
          <a:prstGeom prst="rect">
            <a:avLst/>
          </a:prstGeom>
        </p:spPr>
      </p:pic>
      <p:pic>
        <p:nvPicPr>
          <p:cNvPr id="23" name="Imagen 22" descr="Imagen que contiene luz, lámpara&#10;&#10;Descripción generada automáticamente">
            <a:extLst>
              <a:ext uri="{FF2B5EF4-FFF2-40B4-BE49-F238E27FC236}">
                <a16:creationId xmlns:a16="http://schemas.microsoft.com/office/drawing/2014/main" id="{DD46D984-9223-3367-6904-B3BCA1FAFDC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6158" r="23333" b="5607"/>
          <a:stretch/>
        </p:blipFill>
        <p:spPr>
          <a:xfrm>
            <a:off x="671495" y="1353532"/>
            <a:ext cx="471505" cy="451627"/>
          </a:xfrm>
          <a:prstGeom prst="rect">
            <a:avLst/>
          </a:prstGeom>
        </p:spPr>
      </p:pic>
      <p:pic>
        <p:nvPicPr>
          <p:cNvPr id="44" name="Imagen 43" descr="Icono&#10;&#10;Descripción generada automáticamente">
            <a:extLst>
              <a:ext uri="{FF2B5EF4-FFF2-40B4-BE49-F238E27FC236}">
                <a16:creationId xmlns:a16="http://schemas.microsoft.com/office/drawing/2014/main" id="{EEEBC7D9-ECC0-D71D-C3CB-0DE8581C005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0" t="8232" r="2400" b="10923"/>
          <a:stretch/>
        </p:blipFill>
        <p:spPr>
          <a:xfrm>
            <a:off x="736095" y="4533677"/>
            <a:ext cx="1550866" cy="756713"/>
          </a:xfrm>
          <a:prstGeom prst="rect">
            <a:avLst/>
          </a:prstGeom>
        </p:spPr>
      </p:pic>
      <p:pic>
        <p:nvPicPr>
          <p:cNvPr id="54" name="Imagen 53" descr="Círculo&#10;&#10;Descripción generada automáticamente">
            <a:extLst>
              <a:ext uri="{FF2B5EF4-FFF2-40B4-BE49-F238E27FC236}">
                <a16:creationId xmlns:a16="http://schemas.microsoft.com/office/drawing/2014/main" id="{F11A0CF4-010E-A5AB-9200-827BEFFCAB79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6949405" y="3605748"/>
            <a:ext cx="801545" cy="79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27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6" dur="4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8" dur="3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10" dur="5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2.09877E-6 L 0.00035 0.05031 " pathEditMode="relative" rAng="0" ptsTypes="AA">
                                          <p:cBhvr>
                                            <p:cTn id="12" dur="7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16" dur="6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0.00123 L 0.01337 0.03055 " pathEditMode="relative" rAng="0" ptsTypes="AA" p14:bounceEnd="5091">
                                          <p:cBhvr>
                                            <p:cTn id="18" dur="6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0.00123 L 0.01337 0.03055 " pathEditMode="relative" rAng="0" ptsTypes="AA" p14:bounceEnd="5091">
                                          <p:cBhvr>
                                            <p:cTn id="22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4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61111E-6 0.00124 L 0.01336 0.03056 " pathEditMode="relative" rAng="0" ptsTypes="AA">
                                          <p:cBhvr>
                                            <p:cTn id="26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8" dur="9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30" dur="7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32" dur="6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34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36" dur="4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38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9" presetID="42" presetClass="path" presetSubtype="0" repeatCount="indefinite" accel="4727" de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40" dur="2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1" presetID="8" presetClass="emph" presetSubtype="0" repeatCount="indefinite" accel="1405" decel="1081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42" dur="9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3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44" dur="3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46" dur="5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16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12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6" dur="4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8" dur="3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10" dur="5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2.09877E-6 L 0.00035 0.05031 " pathEditMode="relative" rAng="0" ptsTypes="AA">
                                          <p:cBhvr>
                                            <p:cTn id="12" dur="7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6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0.00123 L 0.01337 0.03055 " pathEditMode="relative" rAng="0" ptsTypes="AA">
                                          <p:cBhvr>
                                            <p:cTn id="18" dur="6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0.00123 L 0.01337 0.03055 " pathEditMode="relative" rAng="0" ptsTypes="AA">
                                          <p:cBhvr>
                                            <p:cTn id="22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4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61111E-6 0.00124 L 0.01336 0.03056 " pathEditMode="relative" rAng="0" ptsTypes="AA">
                                          <p:cBhvr>
                                            <p:cTn id="26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8" dur="9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30" dur="7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32" dur="6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34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36" dur="4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38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9" presetID="42" presetClass="path" presetSubtype="0" repeatCount="indefinite" accel="4727" de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40" dur="2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1" presetID="8" presetClass="emph" presetSubtype="0" repeatCount="indefinite" accel="1405" decel="1081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42" dur="9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3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44" dur="3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46" dur="5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16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12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4DE6D3F-B68D-1ACF-1B5C-F008D4A0A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F5AD745-1E5A-180E-8B79-789E4131174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3791103" y="3425109"/>
                </a:moveTo>
                <a:lnTo>
                  <a:pt x="3853179" y="3834095"/>
                </a:lnTo>
                <a:lnTo>
                  <a:pt x="3723185" y="3834095"/>
                </a:lnTo>
                <a:close/>
                <a:moveTo>
                  <a:pt x="3044836" y="3193438"/>
                </a:moveTo>
                <a:cubicBezTo>
                  <a:pt x="3081494" y="3193438"/>
                  <a:pt x="3110376" y="3205998"/>
                  <a:pt x="3131480" y="3231119"/>
                </a:cubicBezTo>
                <a:cubicBezTo>
                  <a:pt x="3152584" y="3256239"/>
                  <a:pt x="3163137" y="3288836"/>
                  <a:pt x="3163137" y="3328908"/>
                </a:cubicBezTo>
                <a:cubicBezTo>
                  <a:pt x="3163137" y="3381760"/>
                  <a:pt x="3151051" y="3423868"/>
                  <a:pt x="3126880" y="3455232"/>
                </a:cubicBezTo>
                <a:cubicBezTo>
                  <a:pt x="3102708" y="3486596"/>
                  <a:pt x="3075360" y="3502279"/>
                  <a:pt x="3044836" y="3502279"/>
                </a:cubicBezTo>
                <a:lnTo>
                  <a:pt x="2931684" y="3502279"/>
                </a:lnTo>
                <a:lnTo>
                  <a:pt x="2931684" y="3194917"/>
                </a:lnTo>
                <a:close/>
                <a:moveTo>
                  <a:pt x="5791292" y="2955522"/>
                </a:moveTo>
                <a:cubicBezTo>
                  <a:pt x="5773876" y="2955522"/>
                  <a:pt x="5765168" y="2963646"/>
                  <a:pt x="5765168" y="2979894"/>
                </a:cubicBezTo>
                <a:lnTo>
                  <a:pt x="5763442" y="4159339"/>
                </a:lnTo>
                <a:cubicBezTo>
                  <a:pt x="5763442" y="4176756"/>
                  <a:pt x="5771575" y="4185464"/>
                  <a:pt x="5787842" y="4185464"/>
                </a:cubicBezTo>
                <a:lnTo>
                  <a:pt x="6343197" y="4185464"/>
                </a:lnTo>
                <a:cubicBezTo>
                  <a:pt x="6360613" y="4185464"/>
                  <a:pt x="6369322" y="4176756"/>
                  <a:pt x="6369322" y="4159339"/>
                </a:cubicBezTo>
                <a:lnTo>
                  <a:pt x="6369322" y="3965047"/>
                </a:lnTo>
                <a:cubicBezTo>
                  <a:pt x="6369322" y="3948817"/>
                  <a:pt x="6360613" y="3940702"/>
                  <a:pt x="6343197" y="3940702"/>
                </a:cubicBezTo>
                <a:lnTo>
                  <a:pt x="6006534" y="3940702"/>
                </a:lnTo>
                <a:lnTo>
                  <a:pt x="6008259" y="2980168"/>
                </a:lnTo>
                <a:cubicBezTo>
                  <a:pt x="6008259" y="2963738"/>
                  <a:pt x="5999551" y="2955522"/>
                  <a:pt x="5982134" y="2955522"/>
                </a:cubicBezTo>
                <a:close/>
                <a:moveTo>
                  <a:pt x="5065667" y="2955522"/>
                </a:moveTo>
                <a:cubicBezTo>
                  <a:pt x="5049401" y="2955522"/>
                  <a:pt x="5041267" y="2963071"/>
                  <a:pt x="5041267" y="2978169"/>
                </a:cubicBezTo>
                <a:lnTo>
                  <a:pt x="5039542" y="4159339"/>
                </a:lnTo>
                <a:cubicBezTo>
                  <a:pt x="5039542" y="4176756"/>
                  <a:pt x="5047675" y="4185464"/>
                  <a:pt x="5063942" y="4185464"/>
                </a:cubicBezTo>
                <a:lnTo>
                  <a:pt x="5619297" y="4185464"/>
                </a:lnTo>
                <a:cubicBezTo>
                  <a:pt x="5635563" y="4185464"/>
                  <a:pt x="5643697" y="4177331"/>
                  <a:pt x="5643697" y="4161065"/>
                </a:cubicBezTo>
                <a:lnTo>
                  <a:pt x="5643697" y="3965047"/>
                </a:lnTo>
                <a:cubicBezTo>
                  <a:pt x="5643697" y="3948817"/>
                  <a:pt x="5635563" y="3940702"/>
                  <a:pt x="5619297" y="3940702"/>
                </a:cubicBezTo>
                <a:lnTo>
                  <a:pt x="5282634" y="3940702"/>
                </a:lnTo>
                <a:lnTo>
                  <a:pt x="5282634" y="3673103"/>
                </a:lnTo>
                <a:lnTo>
                  <a:pt x="5619297" y="3673103"/>
                </a:lnTo>
                <a:cubicBezTo>
                  <a:pt x="5635563" y="3673103"/>
                  <a:pt x="5643651" y="3664969"/>
                  <a:pt x="5643559" y="3648703"/>
                </a:cubicBezTo>
                <a:lnTo>
                  <a:pt x="5641971" y="3471964"/>
                </a:lnTo>
                <a:cubicBezTo>
                  <a:pt x="5641971" y="3445182"/>
                  <a:pt x="5633838" y="3431791"/>
                  <a:pt x="5617572" y="3431791"/>
                </a:cubicBezTo>
                <a:lnTo>
                  <a:pt x="5282634" y="3431791"/>
                </a:lnTo>
                <a:lnTo>
                  <a:pt x="5282634" y="3196861"/>
                </a:lnTo>
                <a:lnTo>
                  <a:pt x="5617572" y="3196861"/>
                </a:lnTo>
                <a:cubicBezTo>
                  <a:pt x="5633838" y="3196861"/>
                  <a:pt x="5641971" y="3188728"/>
                  <a:pt x="5641971" y="3172461"/>
                </a:cubicBezTo>
                <a:lnTo>
                  <a:pt x="5641971" y="2979894"/>
                </a:lnTo>
                <a:cubicBezTo>
                  <a:pt x="5641971" y="2963646"/>
                  <a:pt x="5633838" y="2955522"/>
                  <a:pt x="5617572" y="2955522"/>
                </a:cubicBezTo>
                <a:close/>
                <a:moveTo>
                  <a:pt x="4261218" y="2955522"/>
                </a:moveTo>
                <a:cubicBezTo>
                  <a:pt x="4240351" y="2955522"/>
                  <a:pt x="4229917" y="2965417"/>
                  <a:pt x="4229917" y="2985207"/>
                </a:cubicBezTo>
                <a:lnTo>
                  <a:pt x="4231642" y="4156190"/>
                </a:lnTo>
                <a:cubicBezTo>
                  <a:pt x="4231642" y="4175706"/>
                  <a:pt x="4242067" y="4185464"/>
                  <a:pt x="4262916" y="4185464"/>
                </a:cubicBezTo>
                <a:lnTo>
                  <a:pt x="4434862" y="4185464"/>
                </a:lnTo>
                <a:cubicBezTo>
                  <a:pt x="4456861" y="4185464"/>
                  <a:pt x="4467814" y="4175003"/>
                  <a:pt x="4467723" y="4154082"/>
                </a:cubicBezTo>
                <a:lnTo>
                  <a:pt x="4455811" y="3552748"/>
                </a:lnTo>
                <a:lnTo>
                  <a:pt x="4724479" y="4185464"/>
                </a:lnTo>
                <a:lnTo>
                  <a:pt x="4887033" y="4185464"/>
                </a:lnTo>
                <a:cubicBezTo>
                  <a:pt x="4904449" y="4185464"/>
                  <a:pt x="4913158" y="4176181"/>
                  <a:pt x="4913158" y="4157614"/>
                </a:cubicBezTo>
                <a:lnTo>
                  <a:pt x="4911432" y="2985070"/>
                </a:lnTo>
                <a:cubicBezTo>
                  <a:pt x="4911432" y="2965372"/>
                  <a:pt x="4902149" y="2955522"/>
                  <a:pt x="4883582" y="2955522"/>
                </a:cubicBezTo>
                <a:lnTo>
                  <a:pt x="4713388" y="2955522"/>
                </a:lnTo>
                <a:cubicBezTo>
                  <a:pt x="4691390" y="2955522"/>
                  <a:pt x="4680390" y="2965417"/>
                  <a:pt x="4680390" y="2985207"/>
                </a:cubicBezTo>
                <a:lnTo>
                  <a:pt x="4688989" y="3631177"/>
                </a:lnTo>
                <a:lnTo>
                  <a:pt x="4427687" y="2955522"/>
                </a:lnTo>
                <a:close/>
                <a:moveTo>
                  <a:pt x="3667841" y="2955522"/>
                </a:moveTo>
                <a:cubicBezTo>
                  <a:pt x="3653784" y="2955522"/>
                  <a:pt x="3645359" y="2961072"/>
                  <a:pt x="3642566" y="2972172"/>
                </a:cubicBezTo>
                <a:lnTo>
                  <a:pt x="3428529" y="4158135"/>
                </a:lnTo>
                <a:cubicBezTo>
                  <a:pt x="3428529" y="4176354"/>
                  <a:pt x="3436662" y="4185464"/>
                  <a:pt x="3452929" y="4185464"/>
                </a:cubicBezTo>
                <a:lnTo>
                  <a:pt x="3643770" y="4185464"/>
                </a:lnTo>
                <a:cubicBezTo>
                  <a:pt x="3657810" y="4185464"/>
                  <a:pt x="3666381" y="4177806"/>
                  <a:pt x="3669484" y="4162489"/>
                </a:cubicBezTo>
                <a:lnTo>
                  <a:pt x="3686298" y="4051363"/>
                </a:lnTo>
                <a:lnTo>
                  <a:pt x="3889792" y="4051363"/>
                </a:lnTo>
                <a:lnTo>
                  <a:pt x="3906496" y="4159723"/>
                </a:lnTo>
                <a:cubicBezTo>
                  <a:pt x="3909655" y="4176884"/>
                  <a:pt x="3918363" y="4185464"/>
                  <a:pt x="3932621" y="4185464"/>
                </a:cubicBezTo>
                <a:lnTo>
                  <a:pt x="4123463" y="4185464"/>
                </a:lnTo>
                <a:cubicBezTo>
                  <a:pt x="4140879" y="4185464"/>
                  <a:pt x="4148875" y="4175852"/>
                  <a:pt x="4147451" y="4156628"/>
                </a:cubicBezTo>
                <a:lnTo>
                  <a:pt x="3942917" y="2975321"/>
                </a:lnTo>
                <a:cubicBezTo>
                  <a:pt x="3939649" y="2962122"/>
                  <a:pt x="3931060" y="2955522"/>
                  <a:pt x="3917149" y="2955522"/>
                </a:cubicBezTo>
                <a:close/>
                <a:moveTo>
                  <a:pt x="2714717" y="2955522"/>
                </a:moveTo>
                <a:cubicBezTo>
                  <a:pt x="2698451" y="2955522"/>
                  <a:pt x="2690318" y="2963071"/>
                  <a:pt x="2690318" y="2978169"/>
                </a:cubicBezTo>
                <a:lnTo>
                  <a:pt x="2686868" y="4159339"/>
                </a:lnTo>
                <a:cubicBezTo>
                  <a:pt x="2686868" y="4176756"/>
                  <a:pt x="2695576" y="4185464"/>
                  <a:pt x="2712992" y="4185464"/>
                </a:cubicBezTo>
                <a:lnTo>
                  <a:pt x="2905559" y="4185464"/>
                </a:lnTo>
                <a:cubicBezTo>
                  <a:pt x="2922975" y="4185464"/>
                  <a:pt x="2931684" y="4176756"/>
                  <a:pt x="2931684" y="4159339"/>
                </a:cubicBezTo>
                <a:lnTo>
                  <a:pt x="2931684" y="3743617"/>
                </a:lnTo>
                <a:lnTo>
                  <a:pt x="3044836" y="3743617"/>
                </a:lnTo>
                <a:cubicBezTo>
                  <a:pt x="3108952" y="3743617"/>
                  <a:pt x="3168157" y="3726730"/>
                  <a:pt x="3222451" y="3692956"/>
                </a:cubicBezTo>
                <a:cubicBezTo>
                  <a:pt x="3276745" y="3659182"/>
                  <a:pt x="3320661" y="3611145"/>
                  <a:pt x="3354197" y="3548846"/>
                </a:cubicBezTo>
                <a:cubicBezTo>
                  <a:pt x="3387734" y="3486546"/>
                  <a:pt x="3404502" y="3413234"/>
                  <a:pt x="3404502" y="3328908"/>
                </a:cubicBezTo>
                <a:cubicBezTo>
                  <a:pt x="3404502" y="3215099"/>
                  <a:pt x="3372235" y="3124415"/>
                  <a:pt x="3307699" y="3056858"/>
                </a:cubicBezTo>
                <a:cubicBezTo>
                  <a:pt x="3243163" y="2989301"/>
                  <a:pt x="3155542" y="2955522"/>
                  <a:pt x="3044836" y="2955522"/>
                </a:cubicBezTo>
                <a:close/>
                <a:moveTo>
                  <a:pt x="3629178" y="1320084"/>
                </a:moveTo>
                <a:lnTo>
                  <a:pt x="3691254" y="1729070"/>
                </a:lnTo>
                <a:lnTo>
                  <a:pt x="3561260" y="1729070"/>
                </a:lnTo>
                <a:close/>
                <a:moveTo>
                  <a:pt x="6636909" y="1090111"/>
                </a:moveTo>
                <a:lnTo>
                  <a:pt x="6767231" y="1090111"/>
                </a:lnTo>
                <a:cubicBezTo>
                  <a:pt x="6799051" y="1090111"/>
                  <a:pt x="6826723" y="1101621"/>
                  <a:pt x="6850246" y="1124642"/>
                </a:cubicBezTo>
                <a:cubicBezTo>
                  <a:pt x="6873770" y="1147663"/>
                  <a:pt x="6885531" y="1175020"/>
                  <a:pt x="6885531" y="1206713"/>
                </a:cubicBezTo>
                <a:cubicBezTo>
                  <a:pt x="6885531" y="1240287"/>
                  <a:pt x="6873418" y="1268689"/>
                  <a:pt x="6849192" y="1291920"/>
                </a:cubicBezTo>
                <a:cubicBezTo>
                  <a:pt x="6824966" y="1315151"/>
                  <a:pt x="6797646" y="1326766"/>
                  <a:pt x="6767231" y="1326766"/>
                </a:cubicBezTo>
                <a:lnTo>
                  <a:pt x="6636909" y="1326766"/>
                </a:lnTo>
                <a:close/>
                <a:moveTo>
                  <a:pt x="6419942" y="850497"/>
                </a:moveTo>
                <a:cubicBezTo>
                  <a:pt x="6403676" y="850497"/>
                  <a:pt x="6395543" y="858046"/>
                  <a:pt x="6395543" y="873144"/>
                </a:cubicBezTo>
                <a:lnTo>
                  <a:pt x="6392092" y="2054314"/>
                </a:lnTo>
                <a:cubicBezTo>
                  <a:pt x="6392092" y="2071731"/>
                  <a:pt x="6400225" y="2080439"/>
                  <a:pt x="6416492" y="2080439"/>
                </a:cubicBezTo>
                <a:lnTo>
                  <a:pt x="6610784" y="2080439"/>
                </a:lnTo>
                <a:cubicBezTo>
                  <a:pt x="6627050" y="2080439"/>
                  <a:pt x="6635183" y="2071777"/>
                  <a:pt x="6635183" y="2054452"/>
                </a:cubicBezTo>
                <a:lnTo>
                  <a:pt x="6636854" y="1566380"/>
                </a:lnTo>
                <a:lnTo>
                  <a:pt x="6732863" y="1566380"/>
                </a:lnTo>
                <a:cubicBezTo>
                  <a:pt x="6770033" y="1566380"/>
                  <a:pt x="6801621" y="1579889"/>
                  <a:pt x="6827627" y="1606909"/>
                </a:cubicBezTo>
                <a:cubicBezTo>
                  <a:pt x="6853633" y="1633928"/>
                  <a:pt x="6866636" y="1665575"/>
                  <a:pt x="6866636" y="1701850"/>
                </a:cubicBezTo>
                <a:lnTo>
                  <a:pt x="6866636" y="2057765"/>
                </a:lnTo>
                <a:cubicBezTo>
                  <a:pt x="6866636" y="2072881"/>
                  <a:pt x="6874769" y="2080439"/>
                  <a:pt x="6891035" y="2080439"/>
                </a:cubicBezTo>
                <a:lnTo>
                  <a:pt x="7085300" y="2080439"/>
                </a:lnTo>
                <a:cubicBezTo>
                  <a:pt x="7102717" y="2080439"/>
                  <a:pt x="7111425" y="2071731"/>
                  <a:pt x="7111425" y="2054314"/>
                </a:cubicBezTo>
                <a:lnTo>
                  <a:pt x="7109727" y="1701850"/>
                </a:lnTo>
                <a:cubicBezTo>
                  <a:pt x="7109727" y="1605567"/>
                  <a:pt x="7078773" y="1525595"/>
                  <a:pt x="7016867" y="1461936"/>
                </a:cubicBezTo>
                <a:cubicBezTo>
                  <a:pt x="7027273" y="1457079"/>
                  <a:pt x="7041540" y="1442264"/>
                  <a:pt x="7059668" y="1417491"/>
                </a:cubicBezTo>
                <a:cubicBezTo>
                  <a:pt x="7077797" y="1392717"/>
                  <a:pt x="7093534" y="1362434"/>
                  <a:pt x="7106879" y="1326643"/>
                </a:cubicBezTo>
                <a:cubicBezTo>
                  <a:pt x="7120224" y="1290852"/>
                  <a:pt x="7126897" y="1250875"/>
                  <a:pt x="7126897" y="1206713"/>
                </a:cubicBezTo>
                <a:cubicBezTo>
                  <a:pt x="7126897" y="1140114"/>
                  <a:pt x="7110667" y="1080065"/>
                  <a:pt x="7078208" y="1026565"/>
                </a:cubicBezTo>
                <a:cubicBezTo>
                  <a:pt x="7045748" y="973065"/>
                  <a:pt x="7002107" y="930346"/>
                  <a:pt x="6947283" y="898406"/>
                </a:cubicBezTo>
                <a:cubicBezTo>
                  <a:pt x="6892459" y="866467"/>
                  <a:pt x="6832442" y="850497"/>
                  <a:pt x="6767231" y="850497"/>
                </a:cubicBezTo>
                <a:close/>
                <a:moveTo>
                  <a:pt x="5694317" y="850497"/>
                </a:moveTo>
                <a:cubicBezTo>
                  <a:pt x="5678051" y="850497"/>
                  <a:pt x="5669917" y="858046"/>
                  <a:pt x="5669917" y="873144"/>
                </a:cubicBezTo>
                <a:lnTo>
                  <a:pt x="5668192" y="2054314"/>
                </a:lnTo>
                <a:cubicBezTo>
                  <a:pt x="5668192" y="2071731"/>
                  <a:pt x="5676325" y="2080439"/>
                  <a:pt x="5692592" y="2080439"/>
                </a:cubicBezTo>
                <a:lnTo>
                  <a:pt x="6247947" y="2080439"/>
                </a:lnTo>
                <a:cubicBezTo>
                  <a:pt x="6264213" y="2080439"/>
                  <a:pt x="6272347" y="2072306"/>
                  <a:pt x="6272347" y="2056040"/>
                </a:cubicBezTo>
                <a:lnTo>
                  <a:pt x="6272347" y="1860022"/>
                </a:lnTo>
                <a:cubicBezTo>
                  <a:pt x="6272347" y="1843792"/>
                  <a:pt x="6264213" y="1835678"/>
                  <a:pt x="6247947" y="1835678"/>
                </a:cubicBezTo>
                <a:lnTo>
                  <a:pt x="5911283" y="1835678"/>
                </a:lnTo>
                <a:lnTo>
                  <a:pt x="5911283" y="1568077"/>
                </a:lnTo>
                <a:lnTo>
                  <a:pt x="6247947" y="1568077"/>
                </a:lnTo>
                <a:cubicBezTo>
                  <a:pt x="6264213" y="1568077"/>
                  <a:pt x="6272301" y="1559944"/>
                  <a:pt x="6272210" y="1543678"/>
                </a:cubicBezTo>
                <a:lnTo>
                  <a:pt x="6270621" y="1366939"/>
                </a:lnTo>
                <a:cubicBezTo>
                  <a:pt x="6270621" y="1340157"/>
                  <a:pt x="6262488" y="1326766"/>
                  <a:pt x="6246222" y="1326766"/>
                </a:cubicBezTo>
                <a:lnTo>
                  <a:pt x="5911283" y="1326766"/>
                </a:lnTo>
                <a:lnTo>
                  <a:pt x="5911283" y="1091836"/>
                </a:lnTo>
                <a:lnTo>
                  <a:pt x="6246222" y="1091836"/>
                </a:lnTo>
                <a:cubicBezTo>
                  <a:pt x="6262488" y="1091836"/>
                  <a:pt x="6270621" y="1083703"/>
                  <a:pt x="6270621" y="1067436"/>
                </a:cubicBezTo>
                <a:lnTo>
                  <a:pt x="6270621" y="874869"/>
                </a:lnTo>
                <a:cubicBezTo>
                  <a:pt x="6270621" y="858621"/>
                  <a:pt x="6262488" y="850497"/>
                  <a:pt x="6246222" y="850497"/>
                </a:cubicBezTo>
                <a:close/>
                <a:moveTo>
                  <a:pt x="4876892" y="850497"/>
                </a:moveTo>
                <a:cubicBezTo>
                  <a:pt x="4859476" y="850497"/>
                  <a:pt x="4850767" y="858046"/>
                  <a:pt x="4850767" y="873144"/>
                </a:cubicBezTo>
                <a:lnTo>
                  <a:pt x="4849042" y="2054314"/>
                </a:lnTo>
                <a:cubicBezTo>
                  <a:pt x="4849042" y="2071731"/>
                  <a:pt x="4857175" y="2080439"/>
                  <a:pt x="4873442" y="2080439"/>
                </a:cubicBezTo>
                <a:lnTo>
                  <a:pt x="5067734" y="2080439"/>
                </a:lnTo>
                <a:cubicBezTo>
                  <a:pt x="5084000" y="2080439"/>
                  <a:pt x="5092134" y="2071731"/>
                  <a:pt x="5092134" y="2054314"/>
                </a:cubicBezTo>
                <a:lnTo>
                  <a:pt x="5092134" y="1566380"/>
                </a:lnTo>
                <a:lnTo>
                  <a:pt x="5314987" y="1566380"/>
                </a:lnTo>
                <a:lnTo>
                  <a:pt x="5314987" y="2054314"/>
                </a:lnTo>
                <a:cubicBezTo>
                  <a:pt x="5314987" y="2071731"/>
                  <a:pt x="5323696" y="2080439"/>
                  <a:pt x="5341112" y="2080439"/>
                </a:cubicBezTo>
                <a:lnTo>
                  <a:pt x="5533679" y="2080439"/>
                </a:lnTo>
                <a:cubicBezTo>
                  <a:pt x="5551077" y="2080439"/>
                  <a:pt x="5559776" y="2071731"/>
                  <a:pt x="5559776" y="2054314"/>
                </a:cubicBezTo>
                <a:lnTo>
                  <a:pt x="5556353" y="873144"/>
                </a:lnTo>
                <a:cubicBezTo>
                  <a:pt x="5556353" y="858046"/>
                  <a:pt x="5547645" y="850497"/>
                  <a:pt x="5530229" y="850497"/>
                </a:cubicBezTo>
                <a:lnTo>
                  <a:pt x="5339387" y="850497"/>
                </a:lnTo>
                <a:cubicBezTo>
                  <a:pt x="5323121" y="850497"/>
                  <a:pt x="5314987" y="858046"/>
                  <a:pt x="5314987" y="873144"/>
                </a:cubicBezTo>
                <a:lnTo>
                  <a:pt x="5314987" y="1325041"/>
                </a:lnTo>
                <a:lnTo>
                  <a:pt x="5092134" y="1325041"/>
                </a:lnTo>
                <a:lnTo>
                  <a:pt x="5093859" y="873418"/>
                </a:lnTo>
                <a:cubicBezTo>
                  <a:pt x="5093859" y="858138"/>
                  <a:pt x="5085151" y="850497"/>
                  <a:pt x="5067734" y="850497"/>
                </a:cubicBezTo>
                <a:close/>
                <a:moveTo>
                  <a:pt x="3505916" y="850497"/>
                </a:moveTo>
                <a:cubicBezTo>
                  <a:pt x="3491859" y="850497"/>
                  <a:pt x="3483434" y="856047"/>
                  <a:pt x="3480641" y="867147"/>
                </a:cubicBezTo>
                <a:lnTo>
                  <a:pt x="3266604" y="2053110"/>
                </a:lnTo>
                <a:cubicBezTo>
                  <a:pt x="3266604" y="2071329"/>
                  <a:pt x="3274738" y="2080439"/>
                  <a:pt x="3291004" y="2080439"/>
                </a:cubicBezTo>
                <a:lnTo>
                  <a:pt x="3481846" y="2080439"/>
                </a:lnTo>
                <a:cubicBezTo>
                  <a:pt x="3495885" y="2080439"/>
                  <a:pt x="3504456" y="2072781"/>
                  <a:pt x="3507559" y="2057464"/>
                </a:cubicBezTo>
                <a:lnTo>
                  <a:pt x="3524373" y="1946338"/>
                </a:lnTo>
                <a:lnTo>
                  <a:pt x="3727867" y="1946338"/>
                </a:lnTo>
                <a:lnTo>
                  <a:pt x="3744571" y="2054698"/>
                </a:lnTo>
                <a:cubicBezTo>
                  <a:pt x="3747730" y="2071859"/>
                  <a:pt x="3756438" y="2080439"/>
                  <a:pt x="3770696" y="2080439"/>
                </a:cubicBezTo>
                <a:lnTo>
                  <a:pt x="3961538" y="2080439"/>
                </a:lnTo>
                <a:cubicBezTo>
                  <a:pt x="3978954" y="2080439"/>
                  <a:pt x="3986951" y="2070827"/>
                  <a:pt x="3985526" y="2051603"/>
                </a:cubicBezTo>
                <a:lnTo>
                  <a:pt x="3780992" y="870296"/>
                </a:lnTo>
                <a:cubicBezTo>
                  <a:pt x="3777724" y="857097"/>
                  <a:pt x="3769135" y="850497"/>
                  <a:pt x="3755224" y="850497"/>
                </a:cubicBezTo>
                <a:close/>
                <a:moveTo>
                  <a:pt x="2617742" y="850497"/>
                </a:moveTo>
                <a:cubicBezTo>
                  <a:pt x="2601476" y="850497"/>
                  <a:pt x="2593343" y="858046"/>
                  <a:pt x="2593343" y="873144"/>
                </a:cubicBezTo>
                <a:lnTo>
                  <a:pt x="2591618" y="2054314"/>
                </a:lnTo>
                <a:cubicBezTo>
                  <a:pt x="2591618" y="2071731"/>
                  <a:pt x="2599751" y="2080439"/>
                  <a:pt x="2616017" y="2080439"/>
                </a:cubicBezTo>
                <a:lnTo>
                  <a:pt x="3171372" y="2080439"/>
                </a:lnTo>
                <a:cubicBezTo>
                  <a:pt x="3187639" y="2080439"/>
                  <a:pt x="3195771" y="2072306"/>
                  <a:pt x="3195771" y="2056040"/>
                </a:cubicBezTo>
                <a:lnTo>
                  <a:pt x="3195771" y="1860022"/>
                </a:lnTo>
                <a:cubicBezTo>
                  <a:pt x="3195771" y="1843792"/>
                  <a:pt x="3187639" y="1835678"/>
                  <a:pt x="3171372" y="1835678"/>
                </a:cubicBezTo>
                <a:lnTo>
                  <a:pt x="2834709" y="1835678"/>
                </a:lnTo>
                <a:lnTo>
                  <a:pt x="2834709" y="1568077"/>
                </a:lnTo>
                <a:lnTo>
                  <a:pt x="3171372" y="1568077"/>
                </a:lnTo>
                <a:cubicBezTo>
                  <a:pt x="3187639" y="1568077"/>
                  <a:pt x="3195726" y="1559944"/>
                  <a:pt x="3195635" y="1543678"/>
                </a:cubicBezTo>
                <a:lnTo>
                  <a:pt x="3194046" y="1366939"/>
                </a:lnTo>
                <a:cubicBezTo>
                  <a:pt x="3194046" y="1340157"/>
                  <a:pt x="3185913" y="1326766"/>
                  <a:pt x="3169647" y="1326766"/>
                </a:cubicBezTo>
                <a:lnTo>
                  <a:pt x="2834709" y="1326766"/>
                </a:lnTo>
                <a:lnTo>
                  <a:pt x="2834709" y="1091836"/>
                </a:lnTo>
                <a:lnTo>
                  <a:pt x="3169647" y="1091836"/>
                </a:lnTo>
                <a:cubicBezTo>
                  <a:pt x="3185913" y="1091836"/>
                  <a:pt x="3194046" y="1083703"/>
                  <a:pt x="3194046" y="1067436"/>
                </a:cubicBezTo>
                <a:lnTo>
                  <a:pt x="3194046" y="874869"/>
                </a:lnTo>
                <a:cubicBezTo>
                  <a:pt x="3194046" y="858621"/>
                  <a:pt x="3185913" y="850497"/>
                  <a:pt x="3169647" y="850497"/>
                </a:cubicBezTo>
                <a:close/>
                <a:moveTo>
                  <a:pt x="1855380" y="850497"/>
                </a:moveTo>
                <a:cubicBezTo>
                  <a:pt x="1839114" y="850497"/>
                  <a:pt x="1830981" y="858046"/>
                  <a:pt x="1830981" y="873144"/>
                </a:cubicBezTo>
                <a:lnTo>
                  <a:pt x="1829256" y="1065711"/>
                </a:lnTo>
                <a:cubicBezTo>
                  <a:pt x="1829256" y="1083128"/>
                  <a:pt x="1837964" y="1091836"/>
                  <a:pt x="1855380" y="1091836"/>
                </a:cubicBezTo>
                <a:lnTo>
                  <a:pt x="2061366" y="1091836"/>
                </a:lnTo>
                <a:lnTo>
                  <a:pt x="2061366" y="2054314"/>
                </a:lnTo>
                <a:cubicBezTo>
                  <a:pt x="2061366" y="2071731"/>
                  <a:pt x="2069499" y="2080439"/>
                  <a:pt x="2085765" y="2080439"/>
                </a:cubicBezTo>
                <a:lnTo>
                  <a:pt x="2280030" y="2080439"/>
                </a:lnTo>
                <a:cubicBezTo>
                  <a:pt x="2296296" y="2080439"/>
                  <a:pt x="2304429" y="2071731"/>
                  <a:pt x="2304429" y="2054314"/>
                </a:cubicBezTo>
                <a:lnTo>
                  <a:pt x="2302731" y="1091836"/>
                </a:lnTo>
                <a:lnTo>
                  <a:pt x="2510415" y="1091836"/>
                </a:lnTo>
                <a:cubicBezTo>
                  <a:pt x="2526699" y="1091836"/>
                  <a:pt x="2534841" y="1083128"/>
                  <a:pt x="2534841" y="1065711"/>
                </a:cubicBezTo>
                <a:lnTo>
                  <a:pt x="2534841" y="873144"/>
                </a:lnTo>
                <a:cubicBezTo>
                  <a:pt x="2534841" y="858046"/>
                  <a:pt x="2526133" y="850497"/>
                  <a:pt x="2508717" y="850497"/>
                </a:cubicBezTo>
                <a:close/>
                <a:moveTo>
                  <a:pt x="4401890" y="831602"/>
                </a:moveTo>
                <a:cubicBezTo>
                  <a:pt x="4335291" y="831602"/>
                  <a:pt x="4275101" y="848220"/>
                  <a:pt x="4221317" y="881455"/>
                </a:cubicBezTo>
                <a:cubicBezTo>
                  <a:pt x="4167535" y="914691"/>
                  <a:pt x="4125385" y="958533"/>
                  <a:pt x="4094871" y="1012983"/>
                </a:cubicBezTo>
                <a:cubicBezTo>
                  <a:pt x="4064355" y="1067432"/>
                  <a:pt x="4049098" y="1127417"/>
                  <a:pt x="4049098" y="1192939"/>
                </a:cubicBezTo>
                <a:lnTo>
                  <a:pt x="4047372" y="1729372"/>
                </a:lnTo>
                <a:cubicBezTo>
                  <a:pt x="4047372" y="1797979"/>
                  <a:pt x="4063013" y="1859945"/>
                  <a:pt x="4094295" y="1915270"/>
                </a:cubicBezTo>
                <a:cubicBezTo>
                  <a:pt x="4125577" y="1970596"/>
                  <a:pt x="4168014" y="2014822"/>
                  <a:pt x="4221605" y="2047947"/>
                </a:cubicBezTo>
                <a:cubicBezTo>
                  <a:pt x="4275196" y="2081074"/>
                  <a:pt x="4335291" y="2097637"/>
                  <a:pt x="4401890" y="2097637"/>
                </a:cubicBezTo>
                <a:cubicBezTo>
                  <a:pt x="4468325" y="2097637"/>
                  <a:pt x="4528045" y="2081074"/>
                  <a:pt x="4581053" y="2047947"/>
                </a:cubicBezTo>
                <a:cubicBezTo>
                  <a:pt x="4634059" y="2014822"/>
                  <a:pt x="4676532" y="1970527"/>
                  <a:pt x="4708472" y="1915065"/>
                </a:cubicBezTo>
                <a:cubicBezTo>
                  <a:pt x="4740411" y="1859602"/>
                  <a:pt x="4756381" y="1797705"/>
                  <a:pt x="4756381" y="1729372"/>
                </a:cubicBezTo>
                <a:lnTo>
                  <a:pt x="4756381" y="1650285"/>
                </a:lnTo>
                <a:cubicBezTo>
                  <a:pt x="4756381" y="1635188"/>
                  <a:pt x="4748248" y="1627639"/>
                  <a:pt x="4731981" y="1627639"/>
                </a:cubicBezTo>
                <a:lnTo>
                  <a:pt x="4537717" y="1627639"/>
                </a:lnTo>
                <a:cubicBezTo>
                  <a:pt x="4521432" y="1627639"/>
                  <a:pt x="4513290" y="1635188"/>
                  <a:pt x="4513290" y="1650285"/>
                </a:cubicBezTo>
                <a:lnTo>
                  <a:pt x="4513290" y="1729372"/>
                </a:lnTo>
                <a:cubicBezTo>
                  <a:pt x="4513290" y="1762561"/>
                  <a:pt x="4502450" y="1792013"/>
                  <a:pt x="4480771" y="1817727"/>
                </a:cubicBezTo>
                <a:cubicBezTo>
                  <a:pt x="4459091" y="1843441"/>
                  <a:pt x="4432798" y="1856298"/>
                  <a:pt x="4401890" y="1856298"/>
                </a:cubicBezTo>
                <a:cubicBezTo>
                  <a:pt x="4371512" y="1856298"/>
                  <a:pt x="4345633" y="1844860"/>
                  <a:pt x="4324255" y="1821986"/>
                </a:cubicBezTo>
                <a:cubicBezTo>
                  <a:pt x="4302877" y="1799110"/>
                  <a:pt x="4292188" y="1768239"/>
                  <a:pt x="4292188" y="1729372"/>
                </a:cubicBezTo>
                <a:lnTo>
                  <a:pt x="4292188" y="1192939"/>
                </a:lnTo>
                <a:cubicBezTo>
                  <a:pt x="4292188" y="1160260"/>
                  <a:pt x="4301586" y="1131803"/>
                  <a:pt x="4320381" y="1107568"/>
                </a:cubicBezTo>
                <a:cubicBezTo>
                  <a:pt x="4339175" y="1083333"/>
                  <a:pt x="4366345" y="1071215"/>
                  <a:pt x="4401890" y="1071215"/>
                </a:cubicBezTo>
                <a:cubicBezTo>
                  <a:pt x="4433236" y="1071215"/>
                  <a:pt x="4459639" y="1083192"/>
                  <a:pt x="4481099" y="1107144"/>
                </a:cubicBezTo>
                <a:cubicBezTo>
                  <a:pt x="4502560" y="1131096"/>
                  <a:pt x="4513290" y="1159694"/>
                  <a:pt x="4513290" y="1192939"/>
                </a:cubicBezTo>
                <a:lnTo>
                  <a:pt x="4513290" y="1272025"/>
                </a:lnTo>
                <a:cubicBezTo>
                  <a:pt x="4513290" y="1288291"/>
                  <a:pt x="4521432" y="1296425"/>
                  <a:pt x="4537717" y="1296425"/>
                </a:cubicBezTo>
                <a:lnTo>
                  <a:pt x="4730256" y="1296425"/>
                </a:lnTo>
                <a:cubicBezTo>
                  <a:pt x="4746522" y="1296425"/>
                  <a:pt x="4754656" y="1288291"/>
                  <a:pt x="4754656" y="1272025"/>
                </a:cubicBezTo>
                <a:lnTo>
                  <a:pt x="4754656" y="1192939"/>
                </a:lnTo>
                <a:cubicBezTo>
                  <a:pt x="4754656" y="1126541"/>
                  <a:pt x="4739060" y="1066040"/>
                  <a:pt x="4707869" y="1011435"/>
                </a:cubicBezTo>
                <a:cubicBezTo>
                  <a:pt x="4676679" y="956831"/>
                  <a:pt x="4634479" y="913208"/>
                  <a:pt x="4581271" y="880565"/>
                </a:cubicBezTo>
                <a:cubicBezTo>
                  <a:pt x="4528064" y="847923"/>
                  <a:pt x="4468270" y="831602"/>
                  <a:pt x="4401890" y="831602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13800" b="1" dirty="0">
              <a:latin typeface="Staatlich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954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1400">
        <p14:ripple/>
      </p:transition>
    </mc:Choice>
    <mc:Fallback xmlns="">
      <p:transition spd="slow" advClick="0" advTm="14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41F6F-CB12-2A5C-C12B-8940E337B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8E71695-E031-445C-994D-AAD846558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7E3EB9D-A114-CBFE-9CC9-9FF13EF47D87}"/>
              </a:ext>
            </a:extLst>
          </p:cNvPr>
          <p:cNvSpPr/>
          <p:nvPr/>
        </p:nvSpPr>
        <p:spPr>
          <a:xfrm>
            <a:off x="-88506300" y="-87668100"/>
            <a:ext cx="159448500" cy="1145667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3791103" y="3425109"/>
                </a:moveTo>
                <a:lnTo>
                  <a:pt x="3853179" y="3834095"/>
                </a:lnTo>
                <a:lnTo>
                  <a:pt x="3723185" y="3834095"/>
                </a:lnTo>
                <a:close/>
                <a:moveTo>
                  <a:pt x="3044836" y="3193438"/>
                </a:moveTo>
                <a:cubicBezTo>
                  <a:pt x="3081494" y="3193438"/>
                  <a:pt x="3110376" y="3205998"/>
                  <a:pt x="3131480" y="3231119"/>
                </a:cubicBezTo>
                <a:cubicBezTo>
                  <a:pt x="3152584" y="3256239"/>
                  <a:pt x="3163137" y="3288836"/>
                  <a:pt x="3163137" y="3328908"/>
                </a:cubicBezTo>
                <a:cubicBezTo>
                  <a:pt x="3163137" y="3381760"/>
                  <a:pt x="3151051" y="3423868"/>
                  <a:pt x="3126880" y="3455232"/>
                </a:cubicBezTo>
                <a:cubicBezTo>
                  <a:pt x="3102708" y="3486596"/>
                  <a:pt x="3075360" y="3502279"/>
                  <a:pt x="3044836" y="3502279"/>
                </a:cubicBezTo>
                <a:lnTo>
                  <a:pt x="2931684" y="3502279"/>
                </a:lnTo>
                <a:lnTo>
                  <a:pt x="2931684" y="3194917"/>
                </a:lnTo>
                <a:close/>
                <a:moveTo>
                  <a:pt x="5791292" y="2955522"/>
                </a:moveTo>
                <a:cubicBezTo>
                  <a:pt x="5773876" y="2955522"/>
                  <a:pt x="5765168" y="2963646"/>
                  <a:pt x="5765168" y="2979894"/>
                </a:cubicBezTo>
                <a:lnTo>
                  <a:pt x="5763442" y="4159339"/>
                </a:lnTo>
                <a:cubicBezTo>
                  <a:pt x="5763442" y="4176756"/>
                  <a:pt x="5771575" y="4185464"/>
                  <a:pt x="5787842" y="4185464"/>
                </a:cubicBezTo>
                <a:lnTo>
                  <a:pt x="6343197" y="4185464"/>
                </a:lnTo>
                <a:cubicBezTo>
                  <a:pt x="6360613" y="4185464"/>
                  <a:pt x="6369322" y="4176756"/>
                  <a:pt x="6369322" y="4159339"/>
                </a:cubicBezTo>
                <a:lnTo>
                  <a:pt x="6369322" y="3965047"/>
                </a:lnTo>
                <a:cubicBezTo>
                  <a:pt x="6369322" y="3948817"/>
                  <a:pt x="6360613" y="3940702"/>
                  <a:pt x="6343197" y="3940702"/>
                </a:cubicBezTo>
                <a:lnTo>
                  <a:pt x="6006534" y="3940702"/>
                </a:lnTo>
                <a:lnTo>
                  <a:pt x="6008259" y="2980168"/>
                </a:lnTo>
                <a:cubicBezTo>
                  <a:pt x="6008259" y="2963738"/>
                  <a:pt x="5999551" y="2955522"/>
                  <a:pt x="5982134" y="2955522"/>
                </a:cubicBezTo>
                <a:close/>
                <a:moveTo>
                  <a:pt x="5065667" y="2955522"/>
                </a:moveTo>
                <a:cubicBezTo>
                  <a:pt x="5049401" y="2955522"/>
                  <a:pt x="5041267" y="2963071"/>
                  <a:pt x="5041267" y="2978169"/>
                </a:cubicBezTo>
                <a:lnTo>
                  <a:pt x="5039542" y="4159339"/>
                </a:lnTo>
                <a:cubicBezTo>
                  <a:pt x="5039542" y="4176756"/>
                  <a:pt x="5047675" y="4185464"/>
                  <a:pt x="5063942" y="4185464"/>
                </a:cubicBezTo>
                <a:lnTo>
                  <a:pt x="5619297" y="4185464"/>
                </a:lnTo>
                <a:cubicBezTo>
                  <a:pt x="5635563" y="4185464"/>
                  <a:pt x="5643697" y="4177331"/>
                  <a:pt x="5643697" y="4161065"/>
                </a:cubicBezTo>
                <a:lnTo>
                  <a:pt x="5643697" y="3965047"/>
                </a:lnTo>
                <a:cubicBezTo>
                  <a:pt x="5643697" y="3948817"/>
                  <a:pt x="5635563" y="3940702"/>
                  <a:pt x="5619297" y="3940702"/>
                </a:cubicBezTo>
                <a:lnTo>
                  <a:pt x="5282634" y="3940702"/>
                </a:lnTo>
                <a:lnTo>
                  <a:pt x="5282634" y="3673103"/>
                </a:lnTo>
                <a:lnTo>
                  <a:pt x="5619297" y="3673103"/>
                </a:lnTo>
                <a:cubicBezTo>
                  <a:pt x="5635563" y="3673103"/>
                  <a:pt x="5643651" y="3664969"/>
                  <a:pt x="5643559" y="3648703"/>
                </a:cubicBezTo>
                <a:lnTo>
                  <a:pt x="5641971" y="3471964"/>
                </a:lnTo>
                <a:cubicBezTo>
                  <a:pt x="5641971" y="3445182"/>
                  <a:pt x="5633838" y="3431791"/>
                  <a:pt x="5617572" y="3431791"/>
                </a:cubicBezTo>
                <a:lnTo>
                  <a:pt x="5282634" y="3431791"/>
                </a:lnTo>
                <a:lnTo>
                  <a:pt x="5282634" y="3196861"/>
                </a:lnTo>
                <a:lnTo>
                  <a:pt x="5617572" y="3196861"/>
                </a:lnTo>
                <a:cubicBezTo>
                  <a:pt x="5633838" y="3196861"/>
                  <a:pt x="5641971" y="3188728"/>
                  <a:pt x="5641971" y="3172461"/>
                </a:cubicBezTo>
                <a:lnTo>
                  <a:pt x="5641971" y="2979894"/>
                </a:lnTo>
                <a:cubicBezTo>
                  <a:pt x="5641971" y="2963646"/>
                  <a:pt x="5633838" y="2955522"/>
                  <a:pt x="5617572" y="2955522"/>
                </a:cubicBezTo>
                <a:close/>
                <a:moveTo>
                  <a:pt x="4261218" y="2955522"/>
                </a:moveTo>
                <a:cubicBezTo>
                  <a:pt x="4240351" y="2955522"/>
                  <a:pt x="4229917" y="2965417"/>
                  <a:pt x="4229917" y="2985207"/>
                </a:cubicBezTo>
                <a:lnTo>
                  <a:pt x="4231642" y="4156190"/>
                </a:lnTo>
                <a:cubicBezTo>
                  <a:pt x="4231642" y="4175706"/>
                  <a:pt x="4242067" y="4185464"/>
                  <a:pt x="4262916" y="4185464"/>
                </a:cubicBezTo>
                <a:lnTo>
                  <a:pt x="4434862" y="4185464"/>
                </a:lnTo>
                <a:cubicBezTo>
                  <a:pt x="4456861" y="4185464"/>
                  <a:pt x="4467814" y="4175003"/>
                  <a:pt x="4467723" y="4154082"/>
                </a:cubicBezTo>
                <a:lnTo>
                  <a:pt x="4455811" y="3552748"/>
                </a:lnTo>
                <a:lnTo>
                  <a:pt x="4724479" y="4185464"/>
                </a:lnTo>
                <a:lnTo>
                  <a:pt x="4887033" y="4185464"/>
                </a:lnTo>
                <a:cubicBezTo>
                  <a:pt x="4904449" y="4185464"/>
                  <a:pt x="4913158" y="4176181"/>
                  <a:pt x="4913158" y="4157614"/>
                </a:cubicBezTo>
                <a:lnTo>
                  <a:pt x="4911432" y="2985070"/>
                </a:lnTo>
                <a:cubicBezTo>
                  <a:pt x="4911432" y="2965372"/>
                  <a:pt x="4902149" y="2955522"/>
                  <a:pt x="4883582" y="2955522"/>
                </a:cubicBezTo>
                <a:lnTo>
                  <a:pt x="4713388" y="2955522"/>
                </a:lnTo>
                <a:cubicBezTo>
                  <a:pt x="4691390" y="2955522"/>
                  <a:pt x="4680390" y="2965417"/>
                  <a:pt x="4680390" y="2985207"/>
                </a:cubicBezTo>
                <a:lnTo>
                  <a:pt x="4688989" y="3631177"/>
                </a:lnTo>
                <a:lnTo>
                  <a:pt x="4427687" y="2955522"/>
                </a:lnTo>
                <a:close/>
                <a:moveTo>
                  <a:pt x="3667841" y="2955522"/>
                </a:moveTo>
                <a:cubicBezTo>
                  <a:pt x="3653784" y="2955522"/>
                  <a:pt x="3645359" y="2961072"/>
                  <a:pt x="3642566" y="2972172"/>
                </a:cubicBezTo>
                <a:lnTo>
                  <a:pt x="3428529" y="4158135"/>
                </a:lnTo>
                <a:cubicBezTo>
                  <a:pt x="3428529" y="4176354"/>
                  <a:pt x="3436662" y="4185464"/>
                  <a:pt x="3452929" y="4185464"/>
                </a:cubicBezTo>
                <a:lnTo>
                  <a:pt x="3643770" y="4185464"/>
                </a:lnTo>
                <a:cubicBezTo>
                  <a:pt x="3657810" y="4185464"/>
                  <a:pt x="3666381" y="4177806"/>
                  <a:pt x="3669484" y="4162489"/>
                </a:cubicBezTo>
                <a:lnTo>
                  <a:pt x="3686298" y="4051363"/>
                </a:lnTo>
                <a:lnTo>
                  <a:pt x="3889792" y="4051363"/>
                </a:lnTo>
                <a:lnTo>
                  <a:pt x="3906496" y="4159723"/>
                </a:lnTo>
                <a:cubicBezTo>
                  <a:pt x="3909655" y="4176884"/>
                  <a:pt x="3918363" y="4185464"/>
                  <a:pt x="3932621" y="4185464"/>
                </a:cubicBezTo>
                <a:lnTo>
                  <a:pt x="4123463" y="4185464"/>
                </a:lnTo>
                <a:cubicBezTo>
                  <a:pt x="4140879" y="4185464"/>
                  <a:pt x="4148875" y="4175852"/>
                  <a:pt x="4147451" y="4156628"/>
                </a:cubicBezTo>
                <a:lnTo>
                  <a:pt x="3942917" y="2975321"/>
                </a:lnTo>
                <a:cubicBezTo>
                  <a:pt x="3939649" y="2962122"/>
                  <a:pt x="3931060" y="2955522"/>
                  <a:pt x="3917149" y="2955522"/>
                </a:cubicBezTo>
                <a:close/>
                <a:moveTo>
                  <a:pt x="2714717" y="2955522"/>
                </a:moveTo>
                <a:cubicBezTo>
                  <a:pt x="2698451" y="2955522"/>
                  <a:pt x="2690318" y="2963071"/>
                  <a:pt x="2690318" y="2978169"/>
                </a:cubicBezTo>
                <a:lnTo>
                  <a:pt x="2686868" y="4159339"/>
                </a:lnTo>
                <a:cubicBezTo>
                  <a:pt x="2686868" y="4176756"/>
                  <a:pt x="2695576" y="4185464"/>
                  <a:pt x="2712992" y="4185464"/>
                </a:cubicBezTo>
                <a:lnTo>
                  <a:pt x="2905559" y="4185464"/>
                </a:lnTo>
                <a:cubicBezTo>
                  <a:pt x="2922975" y="4185464"/>
                  <a:pt x="2931684" y="4176756"/>
                  <a:pt x="2931684" y="4159339"/>
                </a:cubicBezTo>
                <a:lnTo>
                  <a:pt x="2931684" y="3743617"/>
                </a:lnTo>
                <a:lnTo>
                  <a:pt x="3044836" y="3743617"/>
                </a:lnTo>
                <a:cubicBezTo>
                  <a:pt x="3108952" y="3743617"/>
                  <a:pt x="3168157" y="3726730"/>
                  <a:pt x="3222451" y="3692956"/>
                </a:cubicBezTo>
                <a:cubicBezTo>
                  <a:pt x="3276745" y="3659182"/>
                  <a:pt x="3320661" y="3611145"/>
                  <a:pt x="3354197" y="3548846"/>
                </a:cubicBezTo>
                <a:cubicBezTo>
                  <a:pt x="3387734" y="3486546"/>
                  <a:pt x="3404502" y="3413234"/>
                  <a:pt x="3404502" y="3328908"/>
                </a:cubicBezTo>
                <a:cubicBezTo>
                  <a:pt x="3404502" y="3215099"/>
                  <a:pt x="3372235" y="3124415"/>
                  <a:pt x="3307699" y="3056858"/>
                </a:cubicBezTo>
                <a:cubicBezTo>
                  <a:pt x="3243163" y="2989301"/>
                  <a:pt x="3155542" y="2955522"/>
                  <a:pt x="3044836" y="2955522"/>
                </a:cubicBezTo>
                <a:close/>
                <a:moveTo>
                  <a:pt x="3629178" y="1320084"/>
                </a:moveTo>
                <a:lnTo>
                  <a:pt x="3691254" y="1729070"/>
                </a:lnTo>
                <a:lnTo>
                  <a:pt x="3561260" y="1729070"/>
                </a:lnTo>
                <a:close/>
                <a:moveTo>
                  <a:pt x="6636909" y="1090111"/>
                </a:moveTo>
                <a:lnTo>
                  <a:pt x="6767231" y="1090111"/>
                </a:lnTo>
                <a:cubicBezTo>
                  <a:pt x="6799051" y="1090111"/>
                  <a:pt x="6826723" y="1101621"/>
                  <a:pt x="6850246" y="1124642"/>
                </a:cubicBezTo>
                <a:cubicBezTo>
                  <a:pt x="6873770" y="1147663"/>
                  <a:pt x="6885531" y="1175020"/>
                  <a:pt x="6885531" y="1206713"/>
                </a:cubicBezTo>
                <a:cubicBezTo>
                  <a:pt x="6885531" y="1240287"/>
                  <a:pt x="6873418" y="1268689"/>
                  <a:pt x="6849192" y="1291920"/>
                </a:cubicBezTo>
                <a:cubicBezTo>
                  <a:pt x="6824966" y="1315151"/>
                  <a:pt x="6797646" y="1326766"/>
                  <a:pt x="6767231" y="1326766"/>
                </a:cubicBezTo>
                <a:lnTo>
                  <a:pt x="6636909" y="1326766"/>
                </a:lnTo>
                <a:close/>
                <a:moveTo>
                  <a:pt x="6419942" y="850497"/>
                </a:moveTo>
                <a:cubicBezTo>
                  <a:pt x="6403676" y="850497"/>
                  <a:pt x="6395543" y="858046"/>
                  <a:pt x="6395543" y="873144"/>
                </a:cubicBezTo>
                <a:lnTo>
                  <a:pt x="6392092" y="2054314"/>
                </a:lnTo>
                <a:cubicBezTo>
                  <a:pt x="6392092" y="2071731"/>
                  <a:pt x="6400225" y="2080439"/>
                  <a:pt x="6416492" y="2080439"/>
                </a:cubicBezTo>
                <a:lnTo>
                  <a:pt x="6610784" y="2080439"/>
                </a:lnTo>
                <a:cubicBezTo>
                  <a:pt x="6627050" y="2080439"/>
                  <a:pt x="6635183" y="2071777"/>
                  <a:pt x="6635183" y="2054452"/>
                </a:cubicBezTo>
                <a:lnTo>
                  <a:pt x="6636854" y="1566380"/>
                </a:lnTo>
                <a:lnTo>
                  <a:pt x="6732863" y="1566380"/>
                </a:lnTo>
                <a:cubicBezTo>
                  <a:pt x="6770033" y="1566380"/>
                  <a:pt x="6801621" y="1579889"/>
                  <a:pt x="6827627" y="1606909"/>
                </a:cubicBezTo>
                <a:cubicBezTo>
                  <a:pt x="6853633" y="1633928"/>
                  <a:pt x="6866636" y="1665575"/>
                  <a:pt x="6866636" y="1701850"/>
                </a:cubicBezTo>
                <a:lnTo>
                  <a:pt x="6866636" y="2057765"/>
                </a:lnTo>
                <a:cubicBezTo>
                  <a:pt x="6866636" y="2072881"/>
                  <a:pt x="6874769" y="2080439"/>
                  <a:pt x="6891035" y="2080439"/>
                </a:cubicBezTo>
                <a:lnTo>
                  <a:pt x="7085300" y="2080439"/>
                </a:lnTo>
                <a:cubicBezTo>
                  <a:pt x="7102717" y="2080439"/>
                  <a:pt x="7111425" y="2071731"/>
                  <a:pt x="7111425" y="2054314"/>
                </a:cubicBezTo>
                <a:lnTo>
                  <a:pt x="7109727" y="1701850"/>
                </a:lnTo>
                <a:cubicBezTo>
                  <a:pt x="7109727" y="1605567"/>
                  <a:pt x="7078773" y="1525595"/>
                  <a:pt x="7016867" y="1461936"/>
                </a:cubicBezTo>
                <a:cubicBezTo>
                  <a:pt x="7027273" y="1457079"/>
                  <a:pt x="7041540" y="1442264"/>
                  <a:pt x="7059668" y="1417491"/>
                </a:cubicBezTo>
                <a:cubicBezTo>
                  <a:pt x="7077797" y="1392717"/>
                  <a:pt x="7093534" y="1362434"/>
                  <a:pt x="7106879" y="1326643"/>
                </a:cubicBezTo>
                <a:cubicBezTo>
                  <a:pt x="7120224" y="1290852"/>
                  <a:pt x="7126897" y="1250875"/>
                  <a:pt x="7126897" y="1206713"/>
                </a:cubicBezTo>
                <a:cubicBezTo>
                  <a:pt x="7126897" y="1140114"/>
                  <a:pt x="7110667" y="1080065"/>
                  <a:pt x="7078208" y="1026565"/>
                </a:cubicBezTo>
                <a:cubicBezTo>
                  <a:pt x="7045748" y="973065"/>
                  <a:pt x="7002107" y="930346"/>
                  <a:pt x="6947283" y="898406"/>
                </a:cubicBezTo>
                <a:cubicBezTo>
                  <a:pt x="6892459" y="866467"/>
                  <a:pt x="6832442" y="850497"/>
                  <a:pt x="6767231" y="850497"/>
                </a:cubicBezTo>
                <a:close/>
                <a:moveTo>
                  <a:pt x="5694317" y="850497"/>
                </a:moveTo>
                <a:cubicBezTo>
                  <a:pt x="5678051" y="850497"/>
                  <a:pt x="5669917" y="858046"/>
                  <a:pt x="5669917" y="873144"/>
                </a:cubicBezTo>
                <a:lnTo>
                  <a:pt x="5668192" y="2054314"/>
                </a:lnTo>
                <a:cubicBezTo>
                  <a:pt x="5668192" y="2071731"/>
                  <a:pt x="5676325" y="2080439"/>
                  <a:pt x="5692592" y="2080439"/>
                </a:cubicBezTo>
                <a:lnTo>
                  <a:pt x="6247947" y="2080439"/>
                </a:lnTo>
                <a:cubicBezTo>
                  <a:pt x="6264213" y="2080439"/>
                  <a:pt x="6272347" y="2072306"/>
                  <a:pt x="6272347" y="2056040"/>
                </a:cubicBezTo>
                <a:lnTo>
                  <a:pt x="6272347" y="1860022"/>
                </a:lnTo>
                <a:cubicBezTo>
                  <a:pt x="6272347" y="1843792"/>
                  <a:pt x="6264213" y="1835678"/>
                  <a:pt x="6247947" y="1835678"/>
                </a:cubicBezTo>
                <a:lnTo>
                  <a:pt x="5911283" y="1835678"/>
                </a:lnTo>
                <a:lnTo>
                  <a:pt x="5911283" y="1568077"/>
                </a:lnTo>
                <a:lnTo>
                  <a:pt x="6247947" y="1568077"/>
                </a:lnTo>
                <a:cubicBezTo>
                  <a:pt x="6264213" y="1568077"/>
                  <a:pt x="6272301" y="1559944"/>
                  <a:pt x="6272210" y="1543678"/>
                </a:cubicBezTo>
                <a:lnTo>
                  <a:pt x="6270621" y="1366939"/>
                </a:lnTo>
                <a:cubicBezTo>
                  <a:pt x="6270621" y="1340157"/>
                  <a:pt x="6262488" y="1326766"/>
                  <a:pt x="6246222" y="1326766"/>
                </a:cubicBezTo>
                <a:lnTo>
                  <a:pt x="5911283" y="1326766"/>
                </a:lnTo>
                <a:lnTo>
                  <a:pt x="5911283" y="1091836"/>
                </a:lnTo>
                <a:lnTo>
                  <a:pt x="6246222" y="1091836"/>
                </a:lnTo>
                <a:cubicBezTo>
                  <a:pt x="6262488" y="1091836"/>
                  <a:pt x="6270621" y="1083703"/>
                  <a:pt x="6270621" y="1067436"/>
                </a:cubicBezTo>
                <a:lnTo>
                  <a:pt x="6270621" y="874869"/>
                </a:lnTo>
                <a:cubicBezTo>
                  <a:pt x="6270621" y="858621"/>
                  <a:pt x="6262488" y="850497"/>
                  <a:pt x="6246222" y="850497"/>
                </a:cubicBezTo>
                <a:close/>
                <a:moveTo>
                  <a:pt x="4876892" y="850497"/>
                </a:moveTo>
                <a:cubicBezTo>
                  <a:pt x="4859476" y="850497"/>
                  <a:pt x="4850767" y="858046"/>
                  <a:pt x="4850767" y="873144"/>
                </a:cubicBezTo>
                <a:lnTo>
                  <a:pt x="4849042" y="2054314"/>
                </a:lnTo>
                <a:cubicBezTo>
                  <a:pt x="4849042" y="2071731"/>
                  <a:pt x="4857175" y="2080439"/>
                  <a:pt x="4873442" y="2080439"/>
                </a:cubicBezTo>
                <a:lnTo>
                  <a:pt x="5067734" y="2080439"/>
                </a:lnTo>
                <a:cubicBezTo>
                  <a:pt x="5084000" y="2080439"/>
                  <a:pt x="5092134" y="2071731"/>
                  <a:pt x="5092134" y="2054314"/>
                </a:cubicBezTo>
                <a:lnTo>
                  <a:pt x="5092134" y="1566380"/>
                </a:lnTo>
                <a:lnTo>
                  <a:pt x="5314987" y="1566380"/>
                </a:lnTo>
                <a:lnTo>
                  <a:pt x="5314987" y="2054314"/>
                </a:lnTo>
                <a:cubicBezTo>
                  <a:pt x="5314987" y="2071731"/>
                  <a:pt x="5323696" y="2080439"/>
                  <a:pt x="5341112" y="2080439"/>
                </a:cubicBezTo>
                <a:lnTo>
                  <a:pt x="5533679" y="2080439"/>
                </a:lnTo>
                <a:cubicBezTo>
                  <a:pt x="5551077" y="2080439"/>
                  <a:pt x="5559776" y="2071731"/>
                  <a:pt x="5559776" y="2054314"/>
                </a:cubicBezTo>
                <a:lnTo>
                  <a:pt x="5556353" y="873144"/>
                </a:lnTo>
                <a:cubicBezTo>
                  <a:pt x="5556353" y="858046"/>
                  <a:pt x="5547645" y="850497"/>
                  <a:pt x="5530229" y="850497"/>
                </a:cubicBezTo>
                <a:lnTo>
                  <a:pt x="5339387" y="850497"/>
                </a:lnTo>
                <a:cubicBezTo>
                  <a:pt x="5323121" y="850497"/>
                  <a:pt x="5314987" y="858046"/>
                  <a:pt x="5314987" y="873144"/>
                </a:cubicBezTo>
                <a:lnTo>
                  <a:pt x="5314987" y="1325041"/>
                </a:lnTo>
                <a:lnTo>
                  <a:pt x="5092134" y="1325041"/>
                </a:lnTo>
                <a:lnTo>
                  <a:pt x="5093859" y="873418"/>
                </a:lnTo>
                <a:cubicBezTo>
                  <a:pt x="5093859" y="858138"/>
                  <a:pt x="5085151" y="850497"/>
                  <a:pt x="5067734" y="850497"/>
                </a:cubicBezTo>
                <a:close/>
                <a:moveTo>
                  <a:pt x="3505916" y="850497"/>
                </a:moveTo>
                <a:cubicBezTo>
                  <a:pt x="3491859" y="850497"/>
                  <a:pt x="3483434" y="856047"/>
                  <a:pt x="3480641" y="867147"/>
                </a:cubicBezTo>
                <a:lnTo>
                  <a:pt x="3266604" y="2053110"/>
                </a:lnTo>
                <a:cubicBezTo>
                  <a:pt x="3266604" y="2071329"/>
                  <a:pt x="3274738" y="2080439"/>
                  <a:pt x="3291004" y="2080439"/>
                </a:cubicBezTo>
                <a:lnTo>
                  <a:pt x="3481846" y="2080439"/>
                </a:lnTo>
                <a:cubicBezTo>
                  <a:pt x="3495885" y="2080439"/>
                  <a:pt x="3504456" y="2072781"/>
                  <a:pt x="3507559" y="2057464"/>
                </a:cubicBezTo>
                <a:lnTo>
                  <a:pt x="3524373" y="1946338"/>
                </a:lnTo>
                <a:lnTo>
                  <a:pt x="3727867" y="1946338"/>
                </a:lnTo>
                <a:lnTo>
                  <a:pt x="3744571" y="2054698"/>
                </a:lnTo>
                <a:cubicBezTo>
                  <a:pt x="3747730" y="2071859"/>
                  <a:pt x="3756438" y="2080439"/>
                  <a:pt x="3770696" y="2080439"/>
                </a:cubicBezTo>
                <a:lnTo>
                  <a:pt x="3961538" y="2080439"/>
                </a:lnTo>
                <a:cubicBezTo>
                  <a:pt x="3978954" y="2080439"/>
                  <a:pt x="3986951" y="2070827"/>
                  <a:pt x="3985526" y="2051603"/>
                </a:cubicBezTo>
                <a:lnTo>
                  <a:pt x="3780992" y="870296"/>
                </a:lnTo>
                <a:cubicBezTo>
                  <a:pt x="3777724" y="857097"/>
                  <a:pt x="3769135" y="850497"/>
                  <a:pt x="3755224" y="850497"/>
                </a:cubicBezTo>
                <a:close/>
                <a:moveTo>
                  <a:pt x="2617742" y="850497"/>
                </a:moveTo>
                <a:cubicBezTo>
                  <a:pt x="2601476" y="850497"/>
                  <a:pt x="2593343" y="858046"/>
                  <a:pt x="2593343" y="873144"/>
                </a:cubicBezTo>
                <a:lnTo>
                  <a:pt x="2591618" y="2054314"/>
                </a:lnTo>
                <a:cubicBezTo>
                  <a:pt x="2591618" y="2071731"/>
                  <a:pt x="2599751" y="2080439"/>
                  <a:pt x="2616017" y="2080439"/>
                </a:cubicBezTo>
                <a:lnTo>
                  <a:pt x="3171372" y="2080439"/>
                </a:lnTo>
                <a:cubicBezTo>
                  <a:pt x="3187639" y="2080439"/>
                  <a:pt x="3195771" y="2072306"/>
                  <a:pt x="3195771" y="2056040"/>
                </a:cubicBezTo>
                <a:lnTo>
                  <a:pt x="3195771" y="1860022"/>
                </a:lnTo>
                <a:cubicBezTo>
                  <a:pt x="3195771" y="1843792"/>
                  <a:pt x="3187639" y="1835678"/>
                  <a:pt x="3171372" y="1835678"/>
                </a:cubicBezTo>
                <a:lnTo>
                  <a:pt x="2834709" y="1835678"/>
                </a:lnTo>
                <a:lnTo>
                  <a:pt x="2834709" y="1568077"/>
                </a:lnTo>
                <a:lnTo>
                  <a:pt x="3171372" y="1568077"/>
                </a:lnTo>
                <a:cubicBezTo>
                  <a:pt x="3187639" y="1568077"/>
                  <a:pt x="3195726" y="1559944"/>
                  <a:pt x="3195635" y="1543678"/>
                </a:cubicBezTo>
                <a:lnTo>
                  <a:pt x="3194046" y="1366939"/>
                </a:lnTo>
                <a:cubicBezTo>
                  <a:pt x="3194046" y="1340157"/>
                  <a:pt x="3185913" y="1326766"/>
                  <a:pt x="3169647" y="1326766"/>
                </a:cubicBezTo>
                <a:lnTo>
                  <a:pt x="2834709" y="1326766"/>
                </a:lnTo>
                <a:lnTo>
                  <a:pt x="2834709" y="1091836"/>
                </a:lnTo>
                <a:lnTo>
                  <a:pt x="3169647" y="1091836"/>
                </a:lnTo>
                <a:cubicBezTo>
                  <a:pt x="3185913" y="1091836"/>
                  <a:pt x="3194046" y="1083703"/>
                  <a:pt x="3194046" y="1067436"/>
                </a:cubicBezTo>
                <a:lnTo>
                  <a:pt x="3194046" y="874869"/>
                </a:lnTo>
                <a:cubicBezTo>
                  <a:pt x="3194046" y="858621"/>
                  <a:pt x="3185913" y="850497"/>
                  <a:pt x="3169647" y="850497"/>
                </a:cubicBezTo>
                <a:close/>
                <a:moveTo>
                  <a:pt x="1855380" y="850497"/>
                </a:moveTo>
                <a:cubicBezTo>
                  <a:pt x="1839114" y="850497"/>
                  <a:pt x="1830981" y="858046"/>
                  <a:pt x="1830981" y="873144"/>
                </a:cubicBezTo>
                <a:lnTo>
                  <a:pt x="1829256" y="1065711"/>
                </a:lnTo>
                <a:cubicBezTo>
                  <a:pt x="1829256" y="1083128"/>
                  <a:pt x="1837964" y="1091836"/>
                  <a:pt x="1855380" y="1091836"/>
                </a:cubicBezTo>
                <a:lnTo>
                  <a:pt x="2061366" y="1091836"/>
                </a:lnTo>
                <a:lnTo>
                  <a:pt x="2061366" y="2054314"/>
                </a:lnTo>
                <a:cubicBezTo>
                  <a:pt x="2061366" y="2071731"/>
                  <a:pt x="2069499" y="2080439"/>
                  <a:pt x="2085765" y="2080439"/>
                </a:cubicBezTo>
                <a:lnTo>
                  <a:pt x="2280030" y="2080439"/>
                </a:lnTo>
                <a:cubicBezTo>
                  <a:pt x="2296296" y="2080439"/>
                  <a:pt x="2304429" y="2071731"/>
                  <a:pt x="2304429" y="2054314"/>
                </a:cubicBezTo>
                <a:lnTo>
                  <a:pt x="2302731" y="1091836"/>
                </a:lnTo>
                <a:lnTo>
                  <a:pt x="2510415" y="1091836"/>
                </a:lnTo>
                <a:cubicBezTo>
                  <a:pt x="2526699" y="1091836"/>
                  <a:pt x="2534841" y="1083128"/>
                  <a:pt x="2534841" y="1065711"/>
                </a:cubicBezTo>
                <a:lnTo>
                  <a:pt x="2534841" y="873144"/>
                </a:lnTo>
                <a:cubicBezTo>
                  <a:pt x="2534841" y="858046"/>
                  <a:pt x="2526133" y="850497"/>
                  <a:pt x="2508717" y="850497"/>
                </a:cubicBezTo>
                <a:close/>
                <a:moveTo>
                  <a:pt x="4401890" y="831602"/>
                </a:moveTo>
                <a:cubicBezTo>
                  <a:pt x="4335291" y="831602"/>
                  <a:pt x="4275101" y="848220"/>
                  <a:pt x="4221317" y="881455"/>
                </a:cubicBezTo>
                <a:cubicBezTo>
                  <a:pt x="4167535" y="914691"/>
                  <a:pt x="4125385" y="958533"/>
                  <a:pt x="4094871" y="1012983"/>
                </a:cubicBezTo>
                <a:cubicBezTo>
                  <a:pt x="4064355" y="1067432"/>
                  <a:pt x="4049098" y="1127417"/>
                  <a:pt x="4049098" y="1192939"/>
                </a:cubicBezTo>
                <a:lnTo>
                  <a:pt x="4047372" y="1729372"/>
                </a:lnTo>
                <a:cubicBezTo>
                  <a:pt x="4047372" y="1797979"/>
                  <a:pt x="4063013" y="1859945"/>
                  <a:pt x="4094295" y="1915270"/>
                </a:cubicBezTo>
                <a:cubicBezTo>
                  <a:pt x="4125577" y="1970596"/>
                  <a:pt x="4168014" y="2014822"/>
                  <a:pt x="4221605" y="2047947"/>
                </a:cubicBezTo>
                <a:cubicBezTo>
                  <a:pt x="4275196" y="2081074"/>
                  <a:pt x="4335291" y="2097637"/>
                  <a:pt x="4401890" y="2097637"/>
                </a:cubicBezTo>
                <a:cubicBezTo>
                  <a:pt x="4468325" y="2097637"/>
                  <a:pt x="4528045" y="2081074"/>
                  <a:pt x="4581053" y="2047947"/>
                </a:cubicBezTo>
                <a:cubicBezTo>
                  <a:pt x="4634059" y="2014822"/>
                  <a:pt x="4676532" y="1970527"/>
                  <a:pt x="4708472" y="1915065"/>
                </a:cubicBezTo>
                <a:cubicBezTo>
                  <a:pt x="4740411" y="1859602"/>
                  <a:pt x="4756381" y="1797705"/>
                  <a:pt x="4756381" y="1729372"/>
                </a:cubicBezTo>
                <a:lnTo>
                  <a:pt x="4756381" y="1650285"/>
                </a:lnTo>
                <a:cubicBezTo>
                  <a:pt x="4756381" y="1635188"/>
                  <a:pt x="4748248" y="1627639"/>
                  <a:pt x="4731981" y="1627639"/>
                </a:cubicBezTo>
                <a:lnTo>
                  <a:pt x="4537717" y="1627639"/>
                </a:lnTo>
                <a:cubicBezTo>
                  <a:pt x="4521432" y="1627639"/>
                  <a:pt x="4513290" y="1635188"/>
                  <a:pt x="4513290" y="1650285"/>
                </a:cubicBezTo>
                <a:lnTo>
                  <a:pt x="4513290" y="1729372"/>
                </a:lnTo>
                <a:cubicBezTo>
                  <a:pt x="4513290" y="1762561"/>
                  <a:pt x="4502450" y="1792013"/>
                  <a:pt x="4480771" y="1817727"/>
                </a:cubicBezTo>
                <a:cubicBezTo>
                  <a:pt x="4459091" y="1843441"/>
                  <a:pt x="4432798" y="1856298"/>
                  <a:pt x="4401890" y="1856298"/>
                </a:cubicBezTo>
                <a:cubicBezTo>
                  <a:pt x="4371512" y="1856298"/>
                  <a:pt x="4345633" y="1844860"/>
                  <a:pt x="4324255" y="1821986"/>
                </a:cubicBezTo>
                <a:cubicBezTo>
                  <a:pt x="4302877" y="1799110"/>
                  <a:pt x="4292188" y="1768239"/>
                  <a:pt x="4292188" y="1729372"/>
                </a:cubicBezTo>
                <a:lnTo>
                  <a:pt x="4292188" y="1192939"/>
                </a:lnTo>
                <a:cubicBezTo>
                  <a:pt x="4292188" y="1160260"/>
                  <a:pt x="4301586" y="1131803"/>
                  <a:pt x="4320381" y="1107568"/>
                </a:cubicBezTo>
                <a:cubicBezTo>
                  <a:pt x="4339175" y="1083333"/>
                  <a:pt x="4366345" y="1071215"/>
                  <a:pt x="4401890" y="1071215"/>
                </a:cubicBezTo>
                <a:cubicBezTo>
                  <a:pt x="4433236" y="1071215"/>
                  <a:pt x="4459639" y="1083192"/>
                  <a:pt x="4481099" y="1107144"/>
                </a:cubicBezTo>
                <a:cubicBezTo>
                  <a:pt x="4502560" y="1131096"/>
                  <a:pt x="4513290" y="1159694"/>
                  <a:pt x="4513290" y="1192939"/>
                </a:cubicBezTo>
                <a:lnTo>
                  <a:pt x="4513290" y="1272025"/>
                </a:lnTo>
                <a:cubicBezTo>
                  <a:pt x="4513290" y="1288291"/>
                  <a:pt x="4521432" y="1296425"/>
                  <a:pt x="4537717" y="1296425"/>
                </a:cubicBezTo>
                <a:lnTo>
                  <a:pt x="4730256" y="1296425"/>
                </a:lnTo>
                <a:cubicBezTo>
                  <a:pt x="4746522" y="1296425"/>
                  <a:pt x="4754656" y="1288291"/>
                  <a:pt x="4754656" y="1272025"/>
                </a:cubicBezTo>
                <a:lnTo>
                  <a:pt x="4754656" y="1192939"/>
                </a:lnTo>
                <a:cubicBezTo>
                  <a:pt x="4754656" y="1126541"/>
                  <a:pt x="4739060" y="1066040"/>
                  <a:pt x="4707869" y="1011435"/>
                </a:cubicBezTo>
                <a:cubicBezTo>
                  <a:pt x="4676679" y="956831"/>
                  <a:pt x="4634479" y="913208"/>
                  <a:pt x="4581271" y="880565"/>
                </a:cubicBezTo>
                <a:cubicBezTo>
                  <a:pt x="4528064" y="847923"/>
                  <a:pt x="4468270" y="831602"/>
                  <a:pt x="4401890" y="831602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13800" b="1" dirty="0">
              <a:latin typeface="Staatliches" pitchFamily="2" charset="0"/>
            </a:endParaRPr>
          </a:p>
        </p:txBody>
      </p:sp>
      <p:grpSp>
        <p:nvGrpSpPr>
          <p:cNvPr id="12" name="Google Shape;10243;p24">
            <a:extLst>
              <a:ext uri="{FF2B5EF4-FFF2-40B4-BE49-F238E27FC236}">
                <a16:creationId xmlns:a16="http://schemas.microsoft.com/office/drawing/2014/main" id="{21B0BBC7-A05E-869A-A2DD-EB11753DF872}"/>
              </a:ext>
            </a:extLst>
          </p:cNvPr>
          <p:cNvGrpSpPr/>
          <p:nvPr/>
        </p:nvGrpSpPr>
        <p:grpSpPr>
          <a:xfrm>
            <a:off x="-80844547" y="-79162809"/>
            <a:ext cx="9225834" cy="12380990"/>
            <a:chOff x="7824349" y="1769211"/>
            <a:chExt cx="296720" cy="375308"/>
          </a:xfrm>
        </p:grpSpPr>
        <p:sp>
          <p:nvSpPr>
            <p:cNvPr id="13" name="Google Shape;10244;p24">
              <a:extLst>
                <a:ext uri="{FF2B5EF4-FFF2-40B4-BE49-F238E27FC236}">
                  <a16:creationId xmlns:a16="http://schemas.microsoft.com/office/drawing/2014/main" id="{6714FD3E-D17A-EF88-A6CE-58F587CD7986}"/>
                </a:ext>
              </a:extLst>
            </p:cNvPr>
            <p:cNvSpPr/>
            <p:nvPr/>
          </p:nvSpPr>
          <p:spPr>
            <a:xfrm>
              <a:off x="7824349" y="1908524"/>
              <a:ext cx="296720" cy="235995"/>
            </a:xfrm>
            <a:custGeom>
              <a:avLst/>
              <a:gdLst/>
              <a:ahLst/>
              <a:cxnLst/>
              <a:rect l="l" t="t" r="r" b="b"/>
              <a:pathLst>
                <a:path w="15972" h="12705" extrusionOk="0">
                  <a:moveTo>
                    <a:pt x="5492" y="1184"/>
                  </a:moveTo>
                  <a:cubicBezTo>
                    <a:pt x="6541" y="1186"/>
                    <a:pt x="7392" y="2037"/>
                    <a:pt x="7394" y="3086"/>
                  </a:cubicBezTo>
                  <a:lnTo>
                    <a:pt x="7394" y="9684"/>
                  </a:lnTo>
                  <a:cubicBezTo>
                    <a:pt x="6852" y="9257"/>
                    <a:pt x="6181" y="9026"/>
                    <a:pt x="5492" y="9026"/>
                  </a:cubicBezTo>
                  <a:lnTo>
                    <a:pt x="1184" y="9026"/>
                  </a:lnTo>
                  <a:lnTo>
                    <a:pt x="1184" y="1184"/>
                  </a:lnTo>
                  <a:close/>
                  <a:moveTo>
                    <a:pt x="14786" y="1184"/>
                  </a:moveTo>
                  <a:lnTo>
                    <a:pt x="14786" y="9026"/>
                  </a:lnTo>
                  <a:lnTo>
                    <a:pt x="10480" y="9026"/>
                  </a:lnTo>
                  <a:cubicBezTo>
                    <a:pt x="9789" y="9026"/>
                    <a:pt x="9120" y="9257"/>
                    <a:pt x="8578" y="9684"/>
                  </a:cubicBezTo>
                  <a:lnTo>
                    <a:pt x="8578" y="3086"/>
                  </a:lnTo>
                  <a:cubicBezTo>
                    <a:pt x="8578" y="2037"/>
                    <a:pt x="9429" y="1186"/>
                    <a:pt x="10480" y="1184"/>
                  </a:cubicBezTo>
                  <a:close/>
                  <a:moveTo>
                    <a:pt x="5492" y="10209"/>
                  </a:moveTo>
                  <a:cubicBezTo>
                    <a:pt x="6313" y="10211"/>
                    <a:pt x="7041" y="10740"/>
                    <a:pt x="7298" y="11520"/>
                  </a:cubicBezTo>
                  <a:lnTo>
                    <a:pt x="1184" y="11520"/>
                  </a:lnTo>
                  <a:lnTo>
                    <a:pt x="1184" y="10209"/>
                  </a:lnTo>
                  <a:close/>
                  <a:moveTo>
                    <a:pt x="14786" y="10209"/>
                  </a:moveTo>
                  <a:lnTo>
                    <a:pt x="14786" y="11520"/>
                  </a:lnTo>
                  <a:lnTo>
                    <a:pt x="8672" y="11520"/>
                  </a:lnTo>
                  <a:cubicBezTo>
                    <a:pt x="8929" y="10740"/>
                    <a:pt x="9657" y="10211"/>
                    <a:pt x="10480" y="10209"/>
                  </a:cubicBezTo>
                  <a:close/>
                  <a:moveTo>
                    <a:pt x="0" y="0"/>
                  </a:moveTo>
                  <a:lnTo>
                    <a:pt x="0" y="12704"/>
                  </a:lnTo>
                  <a:lnTo>
                    <a:pt x="15971" y="12704"/>
                  </a:lnTo>
                  <a:lnTo>
                    <a:pt x="15971" y="0"/>
                  </a:lnTo>
                  <a:lnTo>
                    <a:pt x="10480" y="0"/>
                  </a:lnTo>
                  <a:cubicBezTo>
                    <a:pt x="9493" y="0"/>
                    <a:pt x="8566" y="473"/>
                    <a:pt x="7985" y="1272"/>
                  </a:cubicBezTo>
                  <a:cubicBezTo>
                    <a:pt x="7406" y="473"/>
                    <a:pt x="6479" y="0"/>
                    <a:pt x="5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10245;p24">
              <a:extLst>
                <a:ext uri="{FF2B5EF4-FFF2-40B4-BE49-F238E27FC236}">
                  <a16:creationId xmlns:a16="http://schemas.microsoft.com/office/drawing/2014/main" id="{11D28130-69E1-250B-8134-40882CAAC9E9}"/>
                </a:ext>
              </a:extLst>
            </p:cNvPr>
            <p:cNvSpPr/>
            <p:nvPr/>
          </p:nvSpPr>
          <p:spPr>
            <a:xfrm>
              <a:off x="7871443" y="1972607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1" y="1"/>
                  </a:moveTo>
                  <a:lnTo>
                    <a:pt x="1" y="1183"/>
                  </a:lnTo>
                  <a:lnTo>
                    <a:pt x="3508" y="1183"/>
                  </a:lnTo>
                  <a:lnTo>
                    <a:pt x="3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10246;p24">
              <a:extLst>
                <a:ext uri="{FF2B5EF4-FFF2-40B4-BE49-F238E27FC236}">
                  <a16:creationId xmlns:a16="http://schemas.microsoft.com/office/drawing/2014/main" id="{BFBD21FD-384B-3428-27F3-FA42C299D9B6}"/>
                </a:ext>
              </a:extLst>
            </p:cNvPr>
            <p:cNvSpPr/>
            <p:nvPr/>
          </p:nvSpPr>
          <p:spPr>
            <a:xfrm>
              <a:off x="7871443" y="2019565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508" y="118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0247;p24">
              <a:extLst>
                <a:ext uri="{FF2B5EF4-FFF2-40B4-BE49-F238E27FC236}">
                  <a16:creationId xmlns:a16="http://schemas.microsoft.com/office/drawing/2014/main" id="{B19D053B-D739-AED0-1A25-B0591EEC4814}"/>
                </a:ext>
              </a:extLst>
            </p:cNvPr>
            <p:cNvSpPr/>
            <p:nvPr/>
          </p:nvSpPr>
          <p:spPr>
            <a:xfrm>
              <a:off x="8009492" y="1972607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3507" y="118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0248;p24">
              <a:extLst>
                <a:ext uri="{FF2B5EF4-FFF2-40B4-BE49-F238E27FC236}">
                  <a16:creationId xmlns:a16="http://schemas.microsoft.com/office/drawing/2014/main" id="{C70E7A3A-4C8D-773E-4989-51D55B167502}"/>
                </a:ext>
              </a:extLst>
            </p:cNvPr>
            <p:cNvSpPr/>
            <p:nvPr/>
          </p:nvSpPr>
          <p:spPr>
            <a:xfrm>
              <a:off x="8009492" y="2019565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0249;p24">
              <a:extLst>
                <a:ext uri="{FF2B5EF4-FFF2-40B4-BE49-F238E27FC236}">
                  <a16:creationId xmlns:a16="http://schemas.microsoft.com/office/drawing/2014/main" id="{BC06D36D-2871-2E93-D44A-8E09FFB1C221}"/>
                </a:ext>
              </a:extLst>
            </p:cNvPr>
            <p:cNvSpPr/>
            <p:nvPr/>
          </p:nvSpPr>
          <p:spPr>
            <a:xfrm>
              <a:off x="7941369" y="1856681"/>
              <a:ext cx="62680" cy="29051"/>
            </a:xfrm>
            <a:custGeom>
              <a:avLst/>
              <a:gdLst/>
              <a:ahLst/>
              <a:cxnLst/>
              <a:rect l="l" t="t" r="r" b="b"/>
              <a:pathLst>
                <a:path w="3374" h="1564" extrusionOk="0">
                  <a:moveTo>
                    <a:pt x="1686" y="1"/>
                  </a:moveTo>
                  <a:cubicBezTo>
                    <a:pt x="1002" y="1"/>
                    <a:pt x="366" y="352"/>
                    <a:pt x="0" y="931"/>
                  </a:cubicBezTo>
                  <a:lnTo>
                    <a:pt x="999" y="1564"/>
                  </a:lnTo>
                  <a:cubicBezTo>
                    <a:pt x="1159" y="1312"/>
                    <a:pt x="1423" y="1185"/>
                    <a:pt x="1687" y="1185"/>
                  </a:cubicBezTo>
                  <a:cubicBezTo>
                    <a:pt x="1950" y="1185"/>
                    <a:pt x="2214" y="1312"/>
                    <a:pt x="2373" y="1564"/>
                  </a:cubicBezTo>
                  <a:lnTo>
                    <a:pt x="3373" y="931"/>
                  </a:lnTo>
                  <a:cubicBezTo>
                    <a:pt x="3007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0250;p24">
              <a:extLst>
                <a:ext uri="{FF2B5EF4-FFF2-40B4-BE49-F238E27FC236}">
                  <a16:creationId xmlns:a16="http://schemas.microsoft.com/office/drawing/2014/main" id="{C816E6D4-48C8-572E-C137-B12425C2DC09}"/>
                </a:ext>
              </a:extLst>
            </p:cNvPr>
            <p:cNvSpPr/>
            <p:nvPr/>
          </p:nvSpPr>
          <p:spPr>
            <a:xfrm>
              <a:off x="7904957" y="1813865"/>
              <a:ext cx="135486" cy="49112"/>
            </a:xfrm>
            <a:custGeom>
              <a:avLst/>
              <a:gdLst/>
              <a:ahLst/>
              <a:cxnLst/>
              <a:rect l="l" t="t" r="r" b="b"/>
              <a:pathLst>
                <a:path w="7293" h="2644" extrusionOk="0">
                  <a:moveTo>
                    <a:pt x="3646" y="0"/>
                  </a:moveTo>
                  <a:cubicBezTo>
                    <a:pt x="2166" y="0"/>
                    <a:pt x="790" y="759"/>
                    <a:pt x="0" y="2010"/>
                  </a:cubicBezTo>
                  <a:lnTo>
                    <a:pt x="1000" y="2643"/>
                  </a:lnTo>
                  <a:cubicBezTo>
                    <a:pt x="1574" y="1735"/>
                    <a:pt x="2573" y="1184"/>
                    <a:pt x="3646" y="1184"/>
                  </a:cubicBezTo>
                  <a:cubicBezTo>
                    <a:pt x="4720" y="1184"/>
                    <a:pt x="5718" y="1735"/>
                    <a:pt x="6292" y="2643"/>
                  </a:cubicBezTo>
                  <a:lnTo>
                    <a:pt x="7292" y="2010"/>
                  </a:lnTo>
                  <a:cubicBezTo>
                    <a:pt x="6502" y="759"/>
                    <a:pt x="5126" y="0"/>
                    <a:pt x="36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0251;p24">
              <a:extLst>
                <a:ext uri="{FF2B5EF4-FFF2-40B4-BE49-F238E27FC236}">
                  <a16:creationId xmlns:a16="http://schemas.microsoft.com/office/drawing/2014/main" id="{79849866-6EAB-3A19-547C-4862A13728F1}"/>
                </a:ext>
              </a:extLst>
            </p:cNvPr>
            <p:cNvSpPr/>
            <p:nvPr/>
          </p:nvSpPr>
          <p:spPr>
            <a:xfrm>
              <a:off x="7866780" y="1769211"/>
              <a:ext cx="211839" cy="70139"/>
            </a:xfrm>
            <a:custGeom>
              <a:avLst/>
              <a:gdLst/>
              <a:ahLst/>
              <a:cxnLst/>
              <a:rect l="l" t="t" r="r" b="b"/>
              <a:pathLst>
                <a:path w="11403" h="3776" extrusionOk="0">
                  <a:moveTo>
                    <a:pt x="5701" y="1"/>
                  </a:moveTo>
                  <a:cubicBezTo>
                    <a:pt x="3376" y="1"/>
                    <a:pt x="1246" y="1174"/>
                    <a:pt x="1" y="3142"/>
                  </a:cubicBezTo>
                  <a:lnTo>
                    <a:pt x="1001" y="3775"/>
                  </a:lnTo>
                  <a:cubicBezTo>
                    <a:pt x="2028" y="2152"/>
                    <a:pt x="3785" y="1183"/>
                    <a:pt x="5702" y="1183"/>
                  </a:cubicBezTo>
                  <a:lnTo>
                    <a:pt x="5702" y="1183"/>
                  </a:lnTo>
                  <a:cubicBezTo>
                    <a:pt x="7619" y="1183"/>
                    <a:pt x="9376" y="2152"/>
                    <a:pt x="10403" y="3775"/>
                  </a:cubicBezTo>
                  <a:lnTo>
                    <a:pt x="11403" y="3142"/>
                  </a:lnTo>
                  <a:cubicBezTo>
                    <a:pt x="10156" y="1174"/>
                    <a:pt x="8026" y="1"/>
                    <a:pt x="5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3934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85DC6-B20F-21BD-B91A-135791CE4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ítulo 36">
            <a:extLst>
              <a:ext uri="{FF2B5EF4-FFF2-40B4-BE49-F238E27FC236}">
                <a16:creationId xmlns:a16="http://schemas.microsoft.com/office/drawing/2014/main" id="{EB289009-5DD5-DAD7-F333-6F9501DDBA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5963" y="600747"/>
            <a:ext cx="4340124" cy="1109719"/>
          </a:xfrm>
        </p:spPr>
        <p:txBody>
          <a:bodyPr/>
          <a:lstStyle/>
          <a:p>
            <a:r>
              <a:rPr lang="en-US" dirty="0">
                <a:latin typeface="Staatliches"/>
              </a:rPr>
              <a:t>Key pages/modules</a:t>
            </a:r>
            <a:endParaRPr lang="en-US" dirty="0"/>
          </a:p>
        </p:txBody>
      </p:sp>
      <p:sp>
        <p:nvSpPr>
          <p:cNvPr id="38" name="Marcador de texto 37">
            <a:extLst>
              <a:ext uri="{FF2B5EF4-FFF2-40B4-BE49-F238E27FC236}">
                <a16:creationId xmlns:a16="http://schemas.microsoft.com/office/drawing/2014/main" id="{A6F9E06D-8AAE-B4EF-588E-16132B6C45FA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Teacher module allows to mark attendance, schedule classes, manage grades etc.</a:t>
            </a:r>
            <a:endParaRPr lang="en-US" dirty="0"/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3C36D556-50F8-DF60-4E5E-19EEB62BDE5D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>
                <a:latin typeface="Staatliches"/>
                <a:cs typeface="Arial"/>
              </a:rPr>
              <a:t>TEACHER </a:t>
            </a:r>
            <a:endParaRPr lang="en-US" dirty="0"/>
          </a:p>
        </p:txBody>
      </p:sp>
      <p:sp>
        <p:nvSpPr>
          <p:cNvPr id="40" name="Marcador de texto 39">
            <a:extLst>
              <a:ext uri="{FF2B5EF4-FFF2-40B4-BE49-F238E27FC236}">
                <a16:creationId xmlns:a16="http://schemas.microsoft.com/office/drawing/2014/main" id="{BA23E725-18B7-1672-2B3E-0F1602D955B3}"/>
              </a:ext>
            </a:extLst>
          </p:cNvPr>
          <p:cNvSpPr>
            <a:spLocks noGrp="1"/>
          </p:cNvSpPr>
          <p:nvPr>
            <p:ph type="body" idx="27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Student module lets student access class schedules, see attendance, see their grades etc.</a:t>
            </a:r>
            <a:endParaRPr lang="en-US" dirty="0"/>
          </a:p>
        </p:txBody>
      </p:sp>
      <p:sp>
        <p:nvSpPr>
          <p:cNvPr id="41" name="Marcador de texto 40">
            <a:extLst>
              <a:ext uri="{FF2B5EF4-FFF2-40B4-BE49-F238E27FC236}">
                <a16:creationId xmlns:a16="http://schemas.microsoft.com/office/drawing/2014/main" id="{CED316D9-0695-CCAE-B12F-91535B7D5CE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latin typeface="Staatliches"/>
                <a:cs typeface="Arial"/>
              </a:rPr>
              <a:t>STUDENT</a:t>
            </a:r>
            <a:endParaRPr lang="en-US" dirty="0"/>
          </a:p>
        </p:txBody>
      </p:sp>
      <p:sp>
        <p:nvSpPr>
          <p:cNvPr id="42" name="Marcador de texto 41">
            <a:extLst>
              <a:ext uri="{FF2B5EF4-FFF2-40B4-BE49-F238E27FC236}">
                <a16:creationId xmlns:a16="http://schemas.microsoft.com/office/drawing/2014/main" id="{949B65BF-1C6A-34A4-8690-494258D02F28}"/>
              </a:ext>
            </a:extLst>
          </p:cNvPr>
          <p:cNvSpPr>
            <a:spLocks noGrp="1"/>
          </p:cNvSpPr>
          <p:nvPr>
            <p:ph type="body" idx="29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Allows admin to create teacher, student accounts, assign teachers work </a:t>
            </a:r>
            <a:r>
              <a:rPr lang="en-US" dirty="0" err="1">
                <a:latin typeface="Manrope Medium"/>
                <a:cs typeface="Arial"/>
              </a:rPr>
              <a:t>etc</a:t>
            </a:r>
            <a:endParaRPr lang="en-US" dirty="0"/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69F7556D-FA65-A308-51F5-AECB2F01ACFE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s-ES" dirty="0">
                <a:latin typeface="Staatliches"/>
                <a:cs typeface="Arial"/>
              </a:rPr>
              <a:t>ADMIN</a:t>
            </a:r>
            <a:endParaRPr lang="en-US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FF1238C3-68CE-0A50-63F3-7E34D11B40E4}"/>
              </a:ext>
            </a:extLst>
          </p:cNvPr>
          <p:cNvGrpSpPr/>
          <p:nvPr/>
        </p:nvGrpSpPr>
        <p:grpSpPr>
          <a:xfrm>
            <a:off x="613346" y="609091"/>
            <a:ext cx="7967844" cy="2188847"/>
            <a:chOff x="613346" y="609091"/>
            <a:chExt cx="7967844" cy="2188847"/>
          </a:xfrm>
        </p:grpSpPr>
        <p:sp>
          <p:nvSpPr>
            <p:cNvPr id="2" name="Elipse 1">
              <a:extLst>
                <a:ext uri="{FF2B5EF4-FFF2-40B4-BE49-F238E27FC236}">
                  <a16:creationId xmlns:a16="http://schemas.microsoft.com/office/drawing/2014/main" id="{EB286F86-CFB3-DBA8-20D0-C96E761EDEBD}"/>
                </a:ext>
              </a:extLst>
            </p:cNvPr>
            <p:cNvSpPr/>
            <p:nvPr/>
          </p:nvSpPr>
          <p:spPr>
            <a:xfrm>
              <a:off x="8341922" y="2716849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30163518-4566-016D-C4B9-A3BD21FC41EA}"/>
                </a:ext>
              </a:extLst>
            </p:cNvPr>
            <p:cNvSpPr/>
            <p:nvPr/>
          </p:nvSpPr>
          <p:spPr>
            <a:xfrm>
              <a:off x="962025" y="1055259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8FD4D9FF-9151-C011-3E4D-0DDBB0407556}"/>
                </a:ext>
              </a:extLst>
            </p:cNvPr>
            <p:cNvSpPr/>
            <p:nvPr/>
          </p:nvSpPr>
          <p:spPr>
            <a:xfrm>
              <a:off x="613346" y="1655189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13E98903-5DEA-59C7-E142-379B83E0110D}"/>
                </a:ext>
              </a:extLst>
            </p:cNvPr>
            <p:cNvSpPr/>
            <p:nvPr/>
          </p:nvSpPr>
          <p:spPr>
            <a:xfrm>
              <a:off x="8470636" y="2091234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FB774A45-AC71-36C9-4A8C-97D4D31C6D0B}"/>
                </a:ext>
              </a:extLst>
            </p:cNvPr>
            <p:cNvSpPr/>
            <p:nvPr/>
          </p:nvSpPr>
          <p:spPr>
            <a:xfrm>
              <a:off x="7429500" y="609091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4" name="Google Shape;10364;p24">
            <a:extLst>
              <a:ext uri="{FF2B5EF4-FFF2-40B4-BE49-F238E27FC236}">
                <a16:creationId xmlns:a16="http://schemas.microsoft.com/office/drawing/2014/main" id="{5F227751-AC92-9DF3-559D-818688F8F182}"/>
              </a:ext>
            </a:extLst>
          </p:cNvPr>
          <p:cNvSpPr/>
          <p:nvPr/>
        </p:nvSpPr>
        <p:spPr>
          <a:xfrm>
            <a:off x="4179944" y="2336930"/>
            <a:ext cx="555949" cy="595713"/>
          </a:xfrm>
          <a:custGeom>
            <a:avLst/>
            <a:gdLst/>
            <a:ahLst/>
            <a:cxnLst/>
            <a:rect l="l" t="t" r="r" b="b"/>
            <a:pathLst>
              <a:path w="20207" h="20183" extrusionOk="0">
                <a:moveTo>
                  <a:pt x="10104" y="1289"/>
                </a:moveTo>
                <a:lnTo>
                  <a:pt x="18265" y="4784"/>
                </a:lnTo>
                <a:lnTo>
                  <a:pt x="14734" y="6295"/>
                </a:lnTo>
                <a:lnTo>
                  <a:pt x="5473" y="6295"/>
                </a:lnTo>
                <a:lnTo>
                  <a:pt x="1942" y="4784"/>
                </a:lnTo>
                <a:lnTo>
                  <a:pt x="10104" y="1289"/>
                </a:lnTo>
                <a:close/>
                <a:moveTo>
                  <a:pt x="14086" y="7480"/>
                </a:moveTo>
                <a:lnTo>
                  <a:pt x="14086" y="10095"/>
                </a:lnTo>
                <a:lnTo>
                  <a:pt x="5945" y="10095"/>
                </a:lnTo>
                <a:lnTo>
                  <a:pt x="5945" y="7480"/>
                </a:lnTo>
                <a:close/>
                <a:moveTo>
                  <a:pt x="7808" y="11279"/>
                </a:moveTo>
                <a:cubicBezTo>
                  <a:pt x="7681" y="11983"/>
                  <a:pt x="7606" y="12695"/>
                  <a:pt x="7584" y="13411"/>
                </a:cubicBezTo>
                <a:lnTo>
                  <a:pt x="5141" y="13411"/>
                </a:lnTo>
                <a:cubicBezTo>
                  <a:pt x="5233" y="12649"/>
                  <a:pt x="5497" y="11921"/>
                  <a:pt x="5916" y="11279"/>
                </a:cubicBezTo>
                <a:close/>
                <a:moveTo>
                  <a:pt x="11193" y="11279"/>
                </a:moveTo>
                <a:cubicBezTo>
                  <a:pt x="11326" y="11925"/>
                  <a:pt x="11409" y="12649"/>
                  <a:pt x="11438" y="13411"/>
                </a:cubicBezTo>
                <a:lnTo>
                  <a:pt x="8767" y="13411"/>
                </a:lnTo>
                <a:cubicBezTo>
                  <a:pt x="8795" y="12649"/>
                  <a:pt x="8879" y="11925"/>
                  <a:pt x="9013" y="11279"/>
                </a:cubicBezTo>
                <a:close/>
                <a:moveTo>
                  <a:pt x="14291" y="11279"/>
                </a:moveTo>
                <a:cubicBezTo>
                  <a:pt x="14710" y="11921"/>
                  <a:pt x="14975" y="12649"/>
                  <a:pt x="15066" y="13411"/>
                </a:cubicBezTo>
                <a:lnTo>
                  <a:pt x="12623" y="13411"/>
                </a:lnTo>
                <a:cubicBezTo>
                  <a:pt x="12601" y="12695"/>
                  <a:pt x="12526" y="11983"/>
                  <a:pt x="12399" y="11279"/>
                </a:cubicBezTo>
                <a:close/>
                <a:moveTo>
                  <a:pt x="7583" y="14595"/>
                </a:moveTo>
                <a:cubicBezTo>
                  <a:pt x="7630" y="15929"/>
                  <a:pt x="7835" y="17175"/>
                  <a:pt x="8172" y="18148"/>
                </a:cubicBezTo>
                <a:cubicBezTo>
                  <a:pt x="8242" y="18350"/>
                  <a:pt x="8316" y="18532"/>
                  <a:pt x="8390" y="18697"/>
                </a:cubicBezTo>
                <a:cubicBezTo>
                  <a:pt x="6655" y="18061"/>
                  <a:pt x="5367" y="16489"/>
                  <a:pt x="5141" y="14595"/>
                </a:cubicBezTo>
                <a:close/>
                <a:moveTo>
                  <a:pt x="15064" y="14595"/>
                </a:moveTo>
                <a:cubicBezTo>
                  <a:pt x="14840" y="16489"/>
                  <a:pt x="13552" y="18061"/>
                  <a:pt x="11815" y="18697"/>
                </a:cubicBezTo>
                <a:cubicBezTo>
                  <a:pt x="11890" y="18532"/>
                  <a:pt x="11963" y="18350"/>
                  <a:pt x="12033" y="18148"/>
                </a:cubicBezTo>
                <a:cubicBezTo>
                  <a:pt x="12371" y="17175"/>
                  <a:pt x="12577" y="15929"/>
                  <a:pt x="12623" y="14595"/>
                </a:cubicBezTo>
                <a:close/>
                <a:moveTo>
                  <a:pt x="11439" y="14595"/>
                </a:moveTo>
                <a:cubicBezTo>
                  <a:pt x="11394" y="15796"/>
                  <a:pt x="11212" y="16904"/>
                  <a:pt x="10915" y="17760"/>
                </a:cubicBezTo>
                <a:cubicBezTo>
                  <a:pt x="10564" y="18772"/>
                  <a:pt x="10203" y="18999"/>
                  <a:pt x="10104" y="18999"/>
                </a:cubicBezTo>
                <a:cubicBezTo>
                  <a:pt x="10004" y="18999"/>
                  <a:pt x="9643" y="18772"/>
                  <a:pt x="9292" y="17760"/>
                </a:cubicBezTo>
                <a:cubicBezTo>
                  <a:pt x="8995" y="16904"/>
                  <a:pt x="8813" y="15796"/>
                  <a:pt x="8768" y="14595"/>
                </a:cubicBezTo>
                <a:close/>
                <a:moveTo>
                  <a:pt x="10104" y="0"/>
                </a:moveTo>
                <a:lnTo>
                  <a:pt x="1" y="4327"/>
                </a:lnTo>
                <a:lnTo>
                  <a:pt x="1" y="5241"/>
                </a:lnTo>
                <a:lnTo>
                  <a:pt x="4761" y="7279"/>
                </a:lnTo>
                <a:lnTo>
                  <a:pt x="4761" y="10901"/>
                </a:lnTo>
                <a:cubicBezTo>
                  <a:pt x="4211" y="11841"/>
                  <a:pt x="3923" y="12912"/>
                  <a:pt x="3925" y="14002"/>
                </a:cubicBezTo>
                <a:cubicBezTo>
                  <a:pt x="3925" y="17410"/>
                  <a:pt x="6697" y="20183"/>
                  <a:pt x="10104" y="20183"/>
                </a:cubicBezTo>
                <a:cubicBezTo>
                  <a:pt x="13513" y="20183"/>
                  <a:pt x="16284" y="17410"/>
                  <a:pt x="16284" y="14002"/>
                </a:cubicBezTo>
                <a:cubicBezTo>
                  <a:pt x="16285" y="12798"/>
                  <a:pt x="15933" y="11620"/>
                  <a:pt x="15270" y="10616"/>
                </a:cubicBezTo>
                <a:lnTo>
                  <a:pt x="15270" y="7355"/>
                </a:lnTo>
                <a:lnTo>
                  <a:pt x="17571" y="6370"/>
                </a:lnTo>
                <a:lnTo>
                  <a:pt x="17571" y="10280"/>
                </a:lnTo>
                <a:lnTo>
                  <a:pt x="18755" y="10280"/>
                </a:lnTo>
                <a:lnTo>
                  <a:pt x="18755" y="5862"/>
                </a:lnTo>
                <a:lnTo>
                  <a:pt x="20206" y="5241"/>
                </a:lnTo>
                <a:lnTo>
                  <a:pt x="20206" y="4327"/>
                </a:lnTo>
                <a:lnTo>
                  <a:pt x="101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6" name="Google Shape;9762;p20">
            <a:extLst>
              <a:ext uri="{FF2B5EF4-FFF2-40B4-BE49-F238E27FC236}">
                <a16:creationId xmlns:a16="http://schemas.microsoft.com/office/drawing/2014/main" id="{2B380316-5563-36C8-10B2-8BE6D950D6EF}"/>
              </a:ext>
            </a:extLst>
          </p:cNvPr>
          <p:cNvGrpSpPr/>
          <p:nvPr/>
        </p:nvGrpSpPr>
        <p:grpSpPr>
          <a:xfrm>
            <a:off x="6545343" y="2305845"/>
            <a:ext cx="565683" cy="582899"/>
            <a:chOff x="4122504" y="3231514"/>
            <a:chExt cx="291450" cy="292225"/>
          </a:xfrm>
        </p:grpSpPr>
        <p:sp>
          <p:nvSpPr>
            <p:cNvPr id="17" name="Google Shape;9763;p20">
              <a:extLst>
                <a:ext uri="{FF2B5EF4-FFF2-40B4-BE49-F238E27FC236}">
                  <a16:creationId xmlns:a16="http://schemas.microsoft.com/office/drawing/2014/main" id="{551BD61C-6EDE-E4BB-E66E-14D802528445}"/>
                </a:ext>
              </a:extLst>
            </p:cNvPr>
            <p:cNvSpPr/>
            <p:nvPr/>
          </p:nvSpPr>
          <p:spPr>
            <a:xfrm>
              <a:off x="4122504" y="3231514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9764;p20">
              <a:extLst>
                <a:ext uri="{FF2B5EF4-FFF2-40B4-BE49-F238E27FC236}">
                  <a16:creationId xmlns:a16="http://schemas.microsoft.com/office/drawing/2014/main" id="{94499A9A-19C4-EA18-F640-AC432E598E1F}"/>
                </a:ext>
              </a:extLst>
            </p:cNvPr>
            <p:cNvSpPr/>
            <p:nvPr/>
          </p:nvSpPr>
          <p:spPr>
            <a:xfrm>
              <a:off x="4155579" y="3264589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9765;p20">
              <a:extLst>
                <a:ext uri="{FF2B5EF4-FFF2-40B4-BE49-F238E27FC236}">
                  <a16:creationId xmlns:a16="http://schemas.microsoft.com/office/drawing/2014/main" id="{83A9F734-E1BB-1F8B-9BA0-E12C7928B9F1}"/>
                </a:ext>
              </a:extLst>
            </p:cNvPr>
            <p:cNvSpPr/>
            <p:nvPr/>
          </p:nvSpPr>
          <p:spPr>
            <a:xfrm>
              <a:off x="4190229" y="3264589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9766;p20">
              <a:extLst>
                <a:ext uri="{FF2B5EF4-FFF2-40B4-BE49-F238E27FC236}">
                  <a16:creationId xmlns:a16="http://schemas.microsoft.com/office/drawing/2014/main" id="{02490515-7416-42F3-73F7-85C13585668E}"/>
                </a:ext>
              </a:extLst>
            </p:cNvPr>
            <p:cNvSpPr/>
            <p:nvPr/>
          </p:nvSpPr>
          <p:spPr>
            <a:xfrm>
              <a:off x="4224879" y="3264589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9767;p20">
              <a:extLst>
                <a:ext uri="{FF2B5EF4-FFF2-40B4-BE49-F238E27FC236}">
                  <a16:creationId xmlns:a16="http://schemas.microsoft.com/office/drawing/2014/main" id="{AB04778E-6FDC-DB75-363E-3505EF801CD1}"/>
                </a:ext>
              </a:extLst>
            </p:cNvPr>
            <p:cNvSpPr/>
            <p:nvPr/>
          </p:nvSpPr>
          <p:spPr>
            <a:xfrm>
              <a:off x="4257979" y="3264589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9768;p20">
              <a:extLst>
                <a:ext uri="{FF2B5EF4-FFF2-40B4-BE49-F238E27FC236}">
                  <a16:creationId xmlns:a16="http://schemas.microsoft.com/office/drawing/2014/main" id="{9F195FC2-13A2-5DE5-0ED4-615F999F859F}"/>
                </a:ext>
              </a:extLst>
            </p:cNvPr>
            <p:cNvSpPr/>
            <p:nvPr/>
          </p:nvSpPr>
          <p:spPr>
            <a:xfrm>
              <a:off x="4224879" y="3386689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3" name="Google Shape;10243;p24">
            <a:extLst>
              <a:ext uri="{FF2B5EF4-FFF2-40B4-BE49-F238E27FC236}">
                <a16:creationId xmlns:a16="http://schemas.microsoft.com/office/drawing/2014/main" id="{E3A67D17-3AD6-005F-8ED3-44B1173D5063}"/>
              </a:ext>
            </a:extLst>
          </p:cNvPr>
          <p:cNvGrpSpPr/>
          <p:nvPr/>
        </p:nvGrpSpPr>
        <p:grpSpPr>
          <a:xfrm>
            <a:off x="2061053" y="2340711"/>
            <a:ext cx="544297" cy="596089"/>
            <a:chOff x="7824349" y="1769211"/>
            <a:chExt cx="296720" cy="375308"/>
          </a:xfrm>
        </p:grpSpPr>
        <p:sp>
          <p:nvSpPr>
            <p:cNvPr id="24" name="Google Shape;10244;p24">
              <a:extLst>
                <a:ext uri="{FF2B5EF4-FFF2-40B4-BE49-F238E27FC236}">
                  <a16:creationId xmlns:a16="http://schemas.microsoft.com/office/drawing/2014/main" id="{4F88A263-CFF3-A538-7165-FFFDFAF49423}"/>
                </a:ext>
              </a:extLst>
            </p:cNvPr>
            <p:cNvSpPr/>
            <p:nvPr/>
          </p:nvSpPr>
          <p:spPr>
            <a:xfrm>
              <a:off x="7824349" y="1908524"/>
              <a:ext cx="296720" cy="235995"/>
            </a:xfrm>
            <a:custGeom>
              <a:avLst/>
              <a:gdLst/>
              <a:ahLst/>
              <a:cxnLst/>
              <a:rect l="l" t="t" r="r" b="b"/>
              <a:pathLst>
                <a:path w="15972" h="12705" extrusionOk="0">
                  <a:moveTo>
                    <a:pt x="5492" y="1184"/>
                  </a:moveTo>
                  <a:cubicBezTo>
                    <a:pt x="6541" y="1186"/>
                    <a:pt x="7392" y="2037"/>
                    <a:pt x="7394" y="3086"/>
                  </a:cubicBezTo>
                  <a:lnTo>
                    <a:pt x="7394" y="9684"/>
                  </a:lnTo>
                  <a:cubicBezTo>
                    <a:pt x="6852" y="9257"/>
                    <a:pt x="6181" y="9026"/>
                    <a:pt x="5492" y="9026"/>
                  </a:cubicBezTo>
                  <a:lnTo>
                    <a:pt x="1184" y="9026"/>
                  </a:lnTo>
                  <a:lnTo>
                    <a:pt x="1184" y="1184"/>
                  </a:lnTo>
                  <a:close/>
                  <a:moveTo>
                    <a:pt x="14786" y="1184"/>
                  </a:moveTo>
                  <a:lnTo>
                    <a:pt x="14786" y="9026"/>
                  </a:lnTo>
                  <a:lnTo>
                    <a:pt x="10480" y="9026"/>
                  </a:lnTo>
                  <a:cubicBezTo>
                    <a:pt x="9789" y="9026"/>
                    <a:pt x="9120" y="9257"/>
                    <a:pt x="8578" y="9684"/>
                  </a:cubicBezTo>
                  <a:lnTo>
                    <a:pt x="8578" y="3086"/>
                  </a:lnTo>
                  <a:cubicBezTo>
                    <a:pt x="8578" y="2037"/>
                    <a:pt x="9429" y="1186"/>
                    <a:pt x="10480" y="1184"/>
                  </a:cubicBezTo>
                  <a:close/>
                  <a:moveTo>
                    <a:pt x="5492" y="10209"/>
                  </a:moveTo>
                  <a:cubicBezTo>
                    <a:pt x="6313" y="10211"/>
                    <a:pt x="7041" y="10740"/>
                    <a:pt x="7298" y="11520"/>
                  </a:cubicBezTo>
                  <a:lnTo>
                    <a:pt x="1184" y="11520"/>
                  </a:lnTo>
                  <a:lnTo>
                    <a:pt x="1184" y="10209"/>
                  </a:lnTo>
                  <a:close/>
                  <a:moveTo>
                    <a:pt x="14786" y="10209"/>
                  </a:moveTo>
                  <a:lnTo>
                    <a:pt x="14786" y="11520"/>
                  </a:lnTo>
                  <a:lnTo>
                    <a:pt x="8672" y="11520"/>
                  </a:lnTo>
                  <a:cubicBezTo>
                    <a:pt x="8929" y="10740"/>
                    <a:pt x="9657" y="10211"/>
                    <a:pt x="10480" y="10209"/>
                  </a:cubicBezTo>
                  <a:close/>
                  <a:moveTo>
                    <a:pt x="0" y="0"/>
                  </a:moveTo>
                  <a:lnTo>
                    <a:pt x="0" y="12704"/>
                  </a:lnTo>
                  <a:lnTo>
                    <a:pt x="15971" y="12704"/>
                  </a:lnTo>
                  <a:lnTo>
                    <a:pt x="15971" y="0"/>
                  </a:lnTo>
                  <a:lnTo>
                    <a:pt x="10480" y="0"/>
                  </a:lnTo>
                  <a:cubicBezTo>
                    <a:pt x="9493" y="0"/>
                    <a:pt x="8566" y="473"/>
                    <a:pt x="7985" y="1272"/>
                  </a:cubicBezTo>
                  <a:cubicBezTo>
                    <a:pt x="7406" y="473"/>
                    <a:pt x="6479" y="0"/>
                    <a:pt x="5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0245;p24">
              <a:extLst>
                <a:ext uri="{FF2B5EF4-FFF2-40B4-BE49-F238E27FC236}">
                  <a16:creationId xmlns:a16="http://schemas.microsoft.com/office/drawing/2014/main" id="{C7B3A96C-25E4-CD19-0CF8-6003B9E1EFA4}"/>
                </a:ext>
              </a:extLst>
            </p:cNvPr>
            <p:cNvSpPr/>
            <p:nvPr/>
          </p:nvSpPr>
          <p:spPr>
            <a:xfrm>
              <a:off x="7871443" y="1972607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1" y="1"/>
                  </a:moveTo>
                  <a:lnTo>
                    <a:pt x="1" y="1183"/>
                  </a:lnTo>
                  <a:lnTo>
                    <a:pt x="3508" y="1183"/>
                  </a:lnTo>
                  <a:lnTo>
                    <a:pt x="3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0246;p24">
              <a:extLst>
                <a:ext uri="{FF2B5EF4-FFF2-40B4-BE49-F238E27FC236}">
                  <a16:creationId xmlns:a16="http://schemas.microsoft.com/office/drawing/2014/main" id="{F5769E66-1F79-FCA8-41E7-8ABB43318E6D}"/>
                </a:ext>
              </a:extLst>
            </p:cNvPr>
            <p:cNvSpPr/>
            <p:nvPr/>
          </p:nvSpPr>
          <p:spPr>
            <a:xfrm>
              <a:off x="7871443" y="2019565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508" y="118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0247;p24">
              <a:extLst>
                <a:ext uri="{FF2B5EF4-FFF2-40B4-BE49-F238E27FC236}">
                  <a16:creationId xmlns:a16="http://schemas.microsoft.com/office/drawing/2014/main" id="{48232F2F-4567-B5B4-4079-82C184DC4691}"/>
                </a:ext>
              </a:extLst>
            </p:cNvPr>
            <p:cNvSpPr/>
            <p:nvPr/>
          </p:nvSpPr>
          <p:spPr>
            <a:xfrm>
              <a:off x="8009492" y="1972607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3507" y="118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0248;p24">
              <a:extLst>
                <a:ext uri="{FF2B5EF4-FFF2-40B4-BE49-F238E27FC236}">
                  <a16:creationId xmlns:a16="http://schemas.microsoft.com/office/drawing/2014/main" id="{45BB34B8-60E7-E33B-4DAF-1C37C64B3EAB}"/>
                </a:ext>
              </a:extLst>
            </p:cNvPr>
            <p:cNvSpPr/>
            <p:nvPr/>
          </p:nvSpPr>
          <p:spPr>
            <a:xfrm>
              <a:off x="8009492" y="2019565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0249;p24">
              <a:extLst>
                <a:ext uri="{FF2B5EF4-FFF2-40B4-BE49-F238E27FC236}">
                  <a16:creationId xmlns:a16="http://schemas.microsoft.com/office/drawing/2014/main" id="{A5587F6F-EFDD-6F63-C773-EC95CBA3829B}"/>
                </a:ext>
              </a:extLst>
            </p:cNvPr>
            <p:cNvSpPr/>
            <p:nvPr/>
          </p:nvSpPr>
          <p:spPr>
            <a:xfrm>
              <a:off x="7941369" y="1856681"/>
              <a:ext cx="62680" cy="29051"/>
            </a:xfrm>
            <a:custGeom>
              <a:avLst/>
              <a:gdLst/>
              <a:ahLst/>
              <a:cxnLst/>
              <a:rect l="l" t="t" r="r" b="b"/>
              <a:pathLst>
                <a:path w="3374" h="1564" extrusionOk="0">
                  <a:moveTo>
                    <a:pt x="1686" y="1"/>
                  </a:moveTo>
                  <a:cubicBezTo>
                    <a:pt x="1002" y="1"/>
                    <a:pt x="366" y="352"/>
                    <a:pt x="0" y="931"/>
                  </a:cubicBezTo>
                  <a:lnTo>
                    <a:pt x="999" y="1564"/>
                  </a:lnTo>
                  <a:cubicBezTo>
                    <a:pt x="1159" y="1312"/>
                    <a:pt x="1423" y="1185"/>
                    <a:pt x="1687" y="1185"/>
                  </a:cubicBezTo>
                  <a:cubicBezTo>
                    <a:pt x="1950" y="1185"/>
                    <a:pt x="2214" y="1312"/>
                    <a:pt x="2373" y="1564"/>
                  </a:cubicBezTo>
                  <a:lnTo>
                    <a:pt x="3373" y="931"/>
                  </a:lnTo>
                  <a:cubicBezTo>
                    <a:pt x="3007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0250;p24">
              <a:extLst>
                <a:ext uri="{FF2B5EF4-FFF2-40B4-BE49-F238E27FC236}">
                  <a16:creationId xmlns:a16="http://schemas.microsoft.com/office/drawing/2014/main" id="{5FEFDD3F-C2B8-6411-F5EF-A89226B749D6}"/>
                </a:ext>
              </a:extLst>
            </p:cNvPr>
            <p:cNvSpPr/>
            <p:nvPr/>
          </p:nvSpPr>
          <p:spPr>
            <a:xfrm>
              <a:off x="7904957" y="1813865"/>
              <a:ext cx="135486" cy="49112"/>
            </a:xfrm>
            <a:custGeom>
              <a:avLst/>
              <a:gdLst/>
              <a:ahLst/>
              <a:cxnLst/>
              <a:rect l="l" t="t" r="r" b="b"/>
              <a:pathLst>
                <a:path w="7293" h="2644" extrusionOk="0">
                  <a:moveTo>
                    <a:pt x="3646" y="0"/>
                  </a:moveTo>
                  <a:cubicBezTo>
                    <a:pt x="2166" y="0"/>
                    <a:pt x="790" y="759"/>
                    <a:pt x="0" y="2010"/>
                  </a:cubicBezTo>
                  <a:lnTo>
                    <a:pt x="1000" y="2643"/>
                  </a:lnTo>
                  <a:cubicBezTo>
                    <a:pt x="1574" y="1735"/>
                    <a:pt x="2573" y="1184"/>
                    <a:pt x="3646" y="1184"/>
                  </a:cubicBezTo>
                  <a:cubicBezTo>
                    <a:pt x="4720" y="1184"/>
                    <a:pt x="5718" y="1735"/>
                    <a:pt x="6292" y="2643"/>
                  </a:cubicBezTo>
                  <a:lnTo>
                    <a:pt x="7292" y="2010"/>
                  </a:lnTo>
                  <a:cubicBezTo>
                    <a:pt x="6502" y="759"/>
                    <a:pt x="5126" y="0"/>
                    <a:pt x="36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10251;p24">
              <a:extLst>
                <a:ext uri="{FF2B5EF4-FFF2-40B4-BE49-F238E27FC236}">
                  <a16:creationId xmlns:a16="http://schemas.microsoft.com/office/drawing/2014/main" id="{8E1FBDEA-E25C-FCC7-E6BF-7714612AA8C2}"/>
                </a:ext>
              </a:extLst>
            </p:cNvPr>
            <p:cNvSpPr/>
            <p:nvPr/>
          </p:nvSpPr>
          <p:spPr>
            <a:xfrm>
              <a:off x="7866780" y="1769211"/>
              <a:ext cx="211839" cy="70139"/>
            </a:xfrm>
            <a:custGeom>
              <a:avLst/>
              <a:gdLst/>
              <a:ahLst/>
              <a:cxnLst/>
              <a:rect l="l" t="t" r="r" b="b"/>
              <a:pathLst>
                <a:path w="11403" h="3776" extrusionOk="0">
                  <a:moveTo>
                    <a:pt x="5701" y="1"/>
                  </a:moveTo>
                  <a:cubicBezTo>
                    <a:pt x="3376" y="1"/>
                    <a:pt x="1246" y="1174"/>
                    <a:pt x="1" y="3142"/>
                  </a:cubicBezTo>
                  <a:lnTo>
                    <a:pt x="1001" y="3775"/>
                  </a:lnTo>
                  <a:cubicBezTo>
                    <a:pt x="2028" y="2152"/>
                    <a:pt x="3785" y="1183"/>
                    <a:pt x="5702" y="1183"/>
                  </a:cubicBezTo>
                  <a:lnTo>
                    <a:pt x="5702" y="1183"/>
                  </a:lnTo>
                  <a:cubicBezTo>
                    <a:pt x="7619" y="1183"/>
                    <a:pt x="9376" y="2152"/>
                    <a:pt x="10403" y="3775"/>
                  </a:cubicBezTo>
                  <a:lnTo>
                    <a:pt x="11403" y="3142"/>
                  </a:lnTo>
                  <a:cubicBezTo>
                    <a:pt x="10156" y="1174"/>
                    <a:pt x="8026" y="1"/>
                    <a:pt x="5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0081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61D3F-F26E-FF75-970A-88D7BA480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tudent portal&#10;&#10;AI-generated content may be incorrect.">
            <a:extLst>
              <a:ext uri="{FF2B5EF4-FFF2-40B4-BE49-F238E27FC236}">
                <a16:creationId xmlns:a16="http://schemas.microsoft.com/office/drawing/2014/main" id="{F2190E83-A2A2-F54D-779A-A58412519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E1E5DDF-A85A-582D-F8D9-6545903E6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3DA6E9A-59F1-22E4-18FC-063E588426F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3698886" y="3776447"/>
                </a:moveTo>
                <a:lnTo>
                  <a:pt x="3779853" y="4309908"/>
                </a:lnTo>
                <a:lnTo>
                  <a:pt x="3610297" y="4309908"/>
                </a:lnTo>
                <a:close/>
                <a:moveTo>
                  <a:pt x="2730877" y="3474268"/>
                </a:moveTo>
                <a:cubicBezTo>
                  <a:pt x="2778693" y="3474268"/>
                  <a:pt x="2816364" y="3490651"/>
                  <a:pt x="2843891" y="3523417"/>
                </a:cubicBezTo>
                <a:cubicBezTo>
                  <a:pt x="2871419" y="3556183"/>
                  <a:pt x="2885182" y="3598700"/>
                  <a:pt x="2885182" y="3650968"/>
                </a:cubicBezTo>
                <a:cubicBezTo>
                  <a:pt x="2885182" y="3719905"/>
                  <a:pt x="2869418" y="3774829"/>
                  <a:pt x="2837890" y="3815739"/>
                </a:cubicBezTo>
                <a:cubicBezTo>
                  <a:pt x="2806363" y="3856649"/>
                  <a:pt x="2770692" y="3877104"/>
                  <a:pt x="2730877" y="3877104"/>
                </a:cubicBezTo>
                <a:lnTo>
                  <a:pt x="2583287" y="3877104"/>
                </a:lnTo>
                <a:lnTo>
                  <a:pt x="2583287" y="3476196"/>
                </a:lnTo>
                <a:close/>
                <a:moveTo>
                  <a:pt x="6300787" y="3163943"/>
                </a:moveTo>
                <a:cubicBezTo>
                  <a:pt x="6278070" y="3163943"/>
                  <a:pt x="6266712" y="3174540"/>
                  <a:pt x="6266712" y="3195733"/>
                </a:cubicBezTo>
                <a:lnTo>
                  <a:pt x="6264462" y="4734140"/>
                </a:lnTo>
                <a:cubicBezTo>
                  <a:pt x="6264462" y="4756857"/>
                  <a:pt x="6275070" y="4768215"/>
                  <a:pt x="6296287" y="4768215"/>
                </a:cubicBezTo>
                <a:lnTo>
                  <a:pt x="7020663" y="4768215"/>
                </a:lnTo>
                <a:cubicBezTo>
                  <a:pt x="7043380" y="4768215"/>
                  <a:pt x="7054739" y="4756857"/>
                  <a:pt x="7054739" y="4734140"/>
                </a:cubicBezTo>
                <a:lnTo>
                  <a:pt x="7054739" y="4480715"/>
                </a:lnTo>
                <a:cubicBezTo>
                  <a:pt x="7054739" y="4459546"/>
                  <a:pt x="7043380" y="4448961"/>
                  <a:pt x="7020663" y="4448961"/>
                </a:cubicBezTo>
                <a:lnTo>
                  <a:pt x="6581537" y="4448961"/>
                </a:lnTo>
                <a:lnTo>
                  <a:pt x="6583787" y="3196090"/>
                </a:lnTo>
                <a:cubicBezTo>
                  <a:pt x="6583787" y="3174659"/>
                  <a:pt x="6572428" y="3163943"/>
                  <a:pt x="6549711" y="3163943"/>
                </a:cubicBezTo>
                <a:close/>
                <a:moveTo>
                  <a:pt x="5355562" y="3163943"/>
                </a:moveTo>
                <a:cubicBezTo>
                  <a:pt x="5334345" y="3163943"/>
                  <a:pt x="5323737" y="3173790"/>
                  <a:pt x="5323737" y="3193483"/>
                </a:cubicBezTo>
                <a:lnTo>
                  <a:pt x="5321487" y="4734140"/>
                </a:lnTo>
                <a:cubicBezTo>
                  <a:pt x="5321487" y="4756857"/>
                  <a:pt x="5332095" y="4768215"/>
                  <a:pt x="5353312" y="4768215"/>
                </a:cubicBezTo>
                <a:lnTo>
                  <a:pt x="6077688" y="4768215"/>
                </a:lnTo>
                <a:cubicBezTo>
                  <a:pt x="6098905" y="4768215"/>
                  <a:pt x="6109514" y="4757607"/>
                  <a:pt x="6109514" y="4736390"/>
                </a:cubicBezTo>
                <a:lnTo>
                  <a:pt x="6109514" y="4480715"/>
                </a:lnTo>
                <a:cubicBezTo>
                  <a:pt x="6109514" y="4459546"/>
                  <a:pt x="6098905" y="4448961"/>
                  <a:pt x="6077688" y="4448961"/>
                </a:cubicBezTo>
                <a:lnTo>
                  <a:pt x="5638562" y="4448961"/>
                </a:lnTo>
                <a:lnTo>
                  <a:pt x="5638562" y="4099918"/>
                </a:lnTo>
                <a:lnTo>
                  <a:pt x="6077688" y="4099918"/>
                </a:lnTo>
                <a:cubicBezTo>
                  <a:pt x="6098905" y="4099918"/>
                  <a:pt x="6109454" y="4089309"/>
                  <a:pt x="6109335" y="4068092"/>
                </a:cubicBezTo>
                <a:lnTo>
                  <a:pt x="6107263" y="3837563"/>
                </a:lnTo>
                <a:cubicBezTo>
                  <a:pt x="6107263" y="3802630"/>
                  <a:pt x="6096655" y="3785164"/>
                  <a:pt x="6075438" y="3785164"/>
                </a:cubicBezTo>
                <a:lnTo>
                  <a:pt x="5638562" y="3785164"/>
                </a:lnTo>
                <a:lnTo>
                  <a:pt x="5638562" y="3478732"/>
                </a:lnTo>
                <a:lnTo>
                  <a:pt x="6075438" y="3478732"/>
                </a:lnTo>
                <a:cubicBezTo>
                  <a:pt x="6096655" y="3478732"/>
                  <a:pt x="6107263" y="3468124"/>
                  <a:pt x="6107263" y="3446907"/>
                </a:cubicBezTo>
                <a:lnTo>
                  <a:pt x="6107263" y="3195733"/>
                </a:lnTo>
                <a:cubicBezTo>
                  <a:pt x="6107263" y="3174540"/>
                  <a:pt x="6096655" y="3163943"/>
                  <a:pt x="6075438" y="3163943"/>
                </a:cubicBezTo>
                <a:close/>
                <a:moveTo>
                  <a:pt x="4314563" y="3163943"/>
                </a:moveTo>
                <a:cubicBezTo>
                  <a:pt x="4287345" y="3163943"/>
                  <a:pt x="4273737" y="3176849"/>
                  <a:pt x="4273737" y="3202662"/>
                </a:cubicBezTo>
                <a:lnTo>
                  <a:pt x="4275987" y="4730032"/>
                </a:lnTo>
                <a:cubicBezTo>
                  <a:pt x="4275987" y="4755487"/>
                  <a:pt x="4289584" y="4768215"/>
                  <a:pt x="4316778" y="4768215"/>
                </a:cubicBezTo>
                <a:lnTo>
                  <a:pt x="4541056" y="4768215"/>
                </a:lnTo>
                <a:cubicBezTo>
                  <a:pt x="4569750" y="4768215"/>
                  <a:pt x="4584037" y="4754571"/>
                  <a:pt x="4583918" y="4727282"/>
                </a:cubicBezTo>
                <a:lnTo>
                  <a:pt x="4568380" y="3942933"/>
                </a:lnTo>
                <a:lnTo>
                  <a:pt x="4918817" y="4768215"/>
                </a:lnTo>
                <a:lnTo>
                  <a:pt x="5130844" y="4768215"/>
                </a:lnTo>
                <a:cubicBezTo>
                  <a:pt x="5153561" y="4768215"/>
                  <a:pt x="5164919" y="4756107"/>
                  <a:pt x="5164919" y="4731889"/>
                </a:cubicBezTo>
                <a:lnTo>
                  <a:pt x="5162669" y="3202484"/>
                </a:lnTo>
                <a:cubicBezTo>
                  <a:pt x="5162669" y="3176790"/>
                  <a:pt x="5150561" y="3163943"/>
                  <a:pt x="5126343" y="3163943"/>
                </a:cubicBezTo>
                <a:lnTo>
                  <a:pt x="4904351" y="3163943"/>
                </a:lnTo>
                <a:cubicBezTo>
                  <a:pt x="4875657" y="3163943"/>
                  <a:pt x="4861310" y="3176849"/>
                  <a:pt x="4861310" y="3202662"/>
                </a:cubicBezTo>
                <a:lnTo>
                  <a:pt x="4872526" y="4045232"/>
                </a:lnTo>
                <a:lnTo>
                  <a:pt x="4531697" y="3163943"/>
                </a:lnTo>
                <a:close/>
                <a:moveTo>
                  <a:pt x="3538109" y="3163943"/>
                </a:moveTo>
                <a:cubicBezTo>
                  <a:pt x="3519773" y="3163943"/>
                  <a:pt x="3508784" y="3171182"/>
                  <a:pt x="3505141" y="3185660"/>
                </a:cubicBezTo>
                <a:lnTo>
                  <a:pt x="3225963" y="4732568"/>
                </a:lnTo>
                <a:cubicBezTo>
                  <a:pt x="3225963" y="4756333"/>
                  <a:pt x="3236571" y="4768215"/>
                  <a:pt x="3257788" y="4768215"/>
                </a:cubicBezTo>
                <a:lnTo>
                  <a:pt x="3506712" y="4768215"/>
                </a:lnTo>
                <a:cubicBezTo>
                  <a:pt x="3525024" y="4768215"/>
                  <a:pt x="3536204" y="4758226"/>
                  <a:pt x="3540252" y="4738247"/>
                </a:cubicBezTo>
                <a:lnTo>
                  <a:pt x="3562183" y="4593301"/>
                </a:lnTo>
                <a:lnTo>
                  <a:pt x="3827610" y="4593301"/>
                </a:lnTo>
                <a:lnTo>
                  <a:pt x="3849398" y="4734640"/>
                </a:lnTo>
                <a:cubicBezTo>
                  <a:pt x="3853517" y="4757023"/>
                  <a:pt x="3864876" y="4768215"/>
                  <a:pt x="3883473" y="4768215"/>
                </a:cubicBezTo>
                <a:lnTo>
                  <a:pt x="4132397" y="4768215"/>
                </a:lnTo>
                <a:cubicBezTo>
                  <a:pt x="4155115" y="4768215"/>
                  <a:pt x="4165545" y="4755678"/>
                  <a:pt x="4163687" y="4730603"/>
                </a:cubicBezTo>
                <a:lnTo>
                  <a:pt x="3896904" y="3189768"/>
                </a:lnTo>
                <a:cubicBezTo>
                  <a:pt x="3892641" y="3172551"/>
                  <a:pt x="3881438" y="3163943"/>
                  <a:pt x="3863293" y="3163943"/>
                </a:cubicBezTo>
                <a:close/>
                <a:moveTo>
                  <a:pt x="2300288" y="3163943"/>
                </a:moveTo>
                <a:cubicBezTo>
                  <a:pt x="2279071" y="3163943"/>
                  <a:pt x="2268462" y="3173790"/>
                  <a:pt x="2268462" y="3193483"/>
                </a:cubicBezTo>
                <a:lnTo>
                  <a:pt x="2263962" y="4734140"/>
                </a:lnTo>
                <a:cubicBezTo>
                  <a:pt x="2263962" y="4756857"/>
                  <a:pt x="2275320" y="4768215"/>
                  <a:pt x="2298037" y="4768215"/>
                </a:cubicBezTo>
                <a:lnTo>
                  <a:pt x="2549212" y="4768215"/>
                </a:lnTo>
                <a:cubicBezTo>
                  <a:pt x="2571929" y="4768215"/>
                  <a:pt x="2583287" y="4756857"/>
                  <a:pt x="2583287" y="4734140"/>
                </a:cubicBezTo>
                <a:lnTo>
                  <a:pt x="2583287" y="4191893"/>
                </a:lnTo>
                <a:lnTo>
                  <a:pt x="2730877" y="4191893"/>
                </a:lnTo>
                <a:cubicBezTo>
                  <a:pt x="2814507" y="4191893"/>
                  <a:pt x="2891731" y="4169867"/>
                  <a:pt x="2962549" y="4125814"/>
                </a:cubicBezTo>
                <a:cubicBezTo>
                  <a:pt x="3033367" y="4081760"/>
                  <a:pt x="3090648" y="4019104"/>
                  <a:pt x="3134392" y="3937844"/>
                </a:cubicBezTo>
                <a:cubicBezTo>
                  <a:pt x="3178135" y="3856583"/>
                  <a:pt x="3200007" y="3760958"/>
                  <a:pt x="3200007" y="3650968"/>
                </a:cubicBezTo>
                <a:cubicBezTo>
                  <a:pt x="3200007" y="3502521"/>
                  <a:pt x="3157919" y="3384238"/>
                  <a:pt x="3073741" y="3296120"/>
                </a:cubicBezTo>
                <a:cubicBezTo>
                  <a:pt x="2989564" y="3208002"/>
                  <a:pt x="2875277" y="3163943"/>
                  <a:pt x="2730877" y="3163943"/>
                </a:cubicBezTo>
                <a:close/>
                <a:moveTo>
                  <a:pt x="4674358" y="731032"/>
                </a:moveTo>
                <a:cubicBezTo>
                  <a:pt x="4714363" y="729556"/>
                  <a:pt x="4749737" y="744242"/>
                  <a:pt x="4780478" y="775091"/>
                </a:cubicBezTo>
                <a:cubicBezTo>
                  <a:pt x="4811220" y="805940"/>
                  <a:pt x="4826591" y="841951"/>
                  <a:pt x="4826591" y="883123"/>
                </a:cubicBezTo>
                <a:lnTo>
                  <a:pt x="4826591" y="1528989"/>
                </a:lnTo>
                <a:cubicBezTo>
                  <a:pt x="4826591" y="1577757"/>
                  <a:pt x="4809655" y="1619411"/>
                  <a:pt x="4775782" y="1653951"/>
                </a:cubicBezTo>
                <a:cubicBezTo>
                  <a:pt x="4741908" y="1688491"/>
                  <a:pt x="4700683" y="1705761"/>
                  <a:pt x="4652105" y="1705761"/>
                </a:cubicBezTo>
                <a:lnTo>
                  <a:pt x="4535912" y="1705761"/>
                </a:lnTo>
                <a:lnTo>
                  <a:pt x="4538127" y="732961"/>
                </a:lnTo>
                <a:close/>
                <a:moveTo>
                  <a:pt x="7211223" y="420743"/>
                </a:moveTo>
                <a:cubicBezTo>
                  <a:pt x="7190006" y="420743"/>
                  <a:pt x="7179397" y="430590"/>
                  <a:pt x="7179397" y="450283"/>
                </a:cubicBezTo>
                <a:lnTo>
                  <a:pt x="7177147" y="701457"/>
                </a:lnTo>
                <a:cubicBezTo>
                  <a:pt x="7177147" y="724174"/>
                  <a:pt x="7188505" y="735533"/>
                  <a:pt x="7211223" y="735533"/>
                </a:cubicBezTo>
                <a:lnTo>
                  <a:pt x="7479899" y="735533"/>
                </a:lnTo>
                <a:lnTo>
                  <a:pt x="7479899" y="1990940"/>
                </a:lnTo>
                <a:cubicBezTo>
                  <a:pt x="7479899" y="2013657"/>
                  <a:pt x="7490508" y="2025015"/>
                  <a:pt x="7511725" y="2025015"/>
                </a:cubicBezTo>
                <a:lnTo>
                  <a:pt x="7765113" y="2025015"/>
                </a:lnTo>
                <a:cubicBezTo>
                  <a:pt x="7786330" y="2025015"/>
                  <a:pt x="7796939" y="2013657"/>
                  <a:pt x="7796939" y="1990940"/>
                </a:cubicBezTo>
                <a:lnTo>
                  <a:pt x="7794724" y="735533"/>
                </a:lnTo>
                <a:lnTo>
                  <a:pt x="8065615" y="735533"/>
                </a:lnTo>
                <a:cubicBezTo>
                  <a:pt x="8086856" y="735533"/>
                  <a:pt x="8097476" y="724174"/>
                  <a:pt x="8097476" y="701457"/>
                </a:cubicBezTo>
                <a:lnTo>
                  <a:pt x="8097476" y="450283"/>
                </a:lnTo>
                <a:cubicBezTo>
                  <a:pt x="8097476" y="430590"/>
                  <a:pt x="8086118" y="420743"/>
                  <a:pt x="8063401" y="420743"/>
                </a:cubicBezTo>
                <a:close/>
                <a:moveTo>
                  <a:pt x="6257663" y="420743"/>
                </a:moveTo>
                <a:cubicBezTo>
                  <a:pt x="6230445" y="420743"/>
                  <a:pt x="6216837" y="433649"/>
                  <a:pt x="6216837" y="459462"/>
                </a:cubicBezTo>
                <a:lnTo>
                  <a:pt x="6219087" y="1986832"/>
                </a:lnTo>
                <a:cubicBezTo>
                  <a:pt x="6219087" y="2012287"/>
                  <a:pt x="6232684" y="2025015"/>
                  <a:pt x="6259878" y="2025015"/>
                </a:cubicBezTo>
                <a:lnTo>
                  <a:pt x="6484156" y="2025015"/>
                </a:lnTo>
                <a:cubicBezTo>
                  <a:pt x="6512849" y="2025015"/>
                  <a:pt x="6527137" y="2011371"/>
                  <a:pt x="6527018" y="1984082"/>
                </a:cubicBezTo>
                <a:lnTo>
                  <a:pt x="6511480" y="1199733"/>
                </a:lnTo>
                <a:lnTo>
                  <a:pt x="6861917" y="2025015"/>
                </a:lnTo>
                <a:lnTo>
                  <a:pt x="7073944" y="2025015"/>
                </a:lnTo>
                <a:cubicBezTo>
                  <a:pt x="7096661" y="2025015"/>
                  <a:pt x="7108020" y="2012906"/>
                  <a:pt x="7108020" y="1988689"/>
                </a:cubicBezTo>
                <a:lnTo>
                  <a:pt x="7105769" y="459284"/>
                </a:lnTo>
                <a:cubicBezTo>
                  <a:pt x="7105769" y="433590"/>
                  <a:pt x="7093661" y="420743"/>
                  <a:pt x="7069443" y="420743"/>
                </a:cubicBezTo>
                <a:lnTo>
                  <a:pt x="6847451" y="420743"/>
                </a:lnTo>
                <a:cubicBezTo>
                  <a:pt x="6818758" y="420743"/>
                  <a:pt x="6804410" y="433649"/>
                  <a:pt x="6804410" y="459462"/>
                </a:cubicBezTo>
                <a:lnTo>
                  <a:pt x="6815626" y="1302032"/>
                </a:lnTo>
                <a:lnTo>
                  <a:pt x="6474798" y="420743"/>
                </a:lnTo>
                <a:close/>
                <a:moveTo>
                  <a:pt x="5307937" y="420743"/>
                </a:moveTo>
                <a:cubicBezTo>
                  <a:pt x="5286720" y="420743"/>
                  <a:pt x="5276112" y="430590"/>
                  <a:pt x="5276112" y="450283"/>
                </a:cubicBezTo>
                <a:lnTo>
                  <a:pt x="5273862" y="1990940"/>
                </a:lnTo>
                <a:cubicBezTo>
                  <a:pt x="5273862" y="2013657"/>
                  <a:pt x="5284470" y="2025015"/>
                  <a:pt x="5305687" y="2025015"/>
                </a:cubicBezTo>
                <a:lnTo>
                  <a:pt x="6030063" y="2025015"/>
                </a:lnTo>
                <a:cubicBezTo>
                  <a:pt x="6051280" y="2025015"/>
                  <a:pt x="6061889" y="2014407"/>
                  <a:pt x="6061889" y="1993190"/>
                </a:cubicBezTo>
                <a:lnTo>
                  <a:pt x="6061889" y="1737515"/>
                </a:lnTo>
                <a:cubicBezTo>
                  <a:pt x="6061889" y="1716346"/>
                  <a:pt x="6051280" y="1705761"/>
                  <a:pt x="6030063" y="1705761"/>
                </a:cubicBezTo>
                <a:lnTo>
                  <a:pt x="5590937" y="1705761"/>
                </a:lnTo>
                <a:lnTo>
                  <a:pt x="5590937" y="1356717"/>
                </a:lnTo>
                <a:lnTo>
                  <a:pt x="6030063" y="1356717"/>
                </a:lnTo>
                <a:cubicBezTo>
                  <a:pt x="6051280" y="1356717"/>
                  <a:pt x="6061829" y="1346109"/>
                  <a:pt x="6061710" y="1324892"/>
                </a:cubicBezTo>
                <a:lnTo>
                  <a:pt x="6059638" y="1094363"/>
                </a:lnTo>
                <a:cubicBezTo>
                  <a:pt x="6059638" y="1059430"/>
                  <a:pt x="6049030" y="1041964"/>
                  <a:pt x="6027813" y="1041964"/>
                </a:cubicBezTo>
                <a:lnTo>
                  <a:pt x="5590937" y="1041964"/>
                </a:lnTo>
                <a:lnTo>
                  <a:pt x="5590937" y="735533"/>
                </a:lnTo>
                <a:lnTo>
                  <a:pt x="6027813" y="735533"/>
                </a:lnTo>
                <a:cubicBezTo>
                  <a:pt x="6049030" y="735533"/>
                  <a:pt x="6059638" y="724924"/>
                  <a:pt x="6059638" y="703707"/>
                </a:cubicBezTo>
                <a:lnTo>
                  <a:pt x="6059638" y="452533"/>
                </a:lnTo>
                <a:cubicBezTo>
                  <a:pt x="6059638" y="431340"/>
                  <a:pt x="6049030" y="420743"/>
                  <a:pt x="6027813" y="420743"/>
                </a:cubicBezTo>
                <a:close/>
                <a:moveTo>
                  <a:pt x="3178266" y="420743"/>
                </a:moveTo>
                <a:cubicBezTo>
                  <a:pt x="3157050" y="420743"/>
                  <a:pt x="3146441" y="430590"/>
                  <a:pt x="3146441" y="450283"/>
                </a:cubicBezTo>
                <a:lnTo>
                  <a:pt x="3141941" y="1571566"/>
                </a:lnTo>
                <a:cubicBezTo>
                  <a:pt x="3141941" y="1658124"/>
                  <a:pt x="3162735" y="1737497"/>
                  <a:pt x="3204323" y="1809685"/>
                </a:cubicBezTo>
                <a:cubicBezTo>
                  <a:pt x="3245912" y="1881872"/>
                  <a:pt x="3302020" y="1939546"/>
                  <a:pt x="3372648" y="1982706"/>
                </a:cubicBezTo>
                <a:cubicBezTo>
                  <a:pt x="3443276" y="2025866"/>
                  <a:pt x="3520512" y="2047446"/>
                  <a:pt x="3604355" y="2047446"/>
                </a:cubicBezTo>
                <a:cubicBezTo>
                  <a:pt x="3690890" y="2047446"/>
                  <a:pt x="3769114" y="2026242"/>
                  <a:pt x="3839028" y="1983832"/>
                </a:cubicBezTo>
                <a:cubicBezTo>
                  <a:pt x="3908941" y="1941422"/>
                  <a:pt x="3964746" y="1884016"/>
                  <a:pt x="4006441" y="1811614"/>
                </a:cubicBezTo>
                <a:cubicBezTo>
                  <a:pt x="4048137" y="1739212"/>
                  <a:pt x="4068985" y="1659196"/>
                  <a:pt x="4068985" y="1571566"/>
                </a:cubicBezTo>
                <a:lnTo>
                  <a:pt x="4064484" y="450283"/>
                </a:lnTo>
                <a:cubicBezTo>
                  <a:pt x="4064484" y="430590"/>
                  <a:pt x="4053876" y="420743"/>
                  <a:pt x="4032659" y="420743"/>
                </a:cubicBezTo>
                <a:lnTo>
                  <a:pt x="3781520" y="420743"/>
                </a:lnTo>
                <a:cubicBezTo>
                  <a:pt x="3760280" y="420743"/>
                  <a:pt x="3749659" y="430590"/>
                  <a:pt x="3749659" y="450283"/>
                </a:cubicBezTo>
                <a:lnTo>
                  <a:pt x="3749659" y="1571566"/>
                </a:lnTo>
                <a:cubicBezTo>
                  <a:pt x="3749659" y="1617357"/>
                  <a:pt x="3735574" y="1655654"/>
                  <a:pt x="3707404" y="1686455"/>
                </a:cubicBezTo>
                <a:cubicBezTo>
                  <a:pt x="3679234" y="1717257"/>
                  <a:pt x="3644884" y="1732657"/>
                  <a:pt x="3604355" y="1732657"/>
                </a:cubicBezTo>
                <a:cubicBezTo>
                  <a:pt x="3565064" y="1732657"/>
                  <a:pt x="3531394" y="1717322"/>
                  <a:pt x="3503343" y="1686652"/>
                </a:cubicBezTo>
                <a:cubicBezTo>
                  <a:pt x="3475292" y="1655981"/>
                  <a:pt x="3461266" y="1617619"/>
                  <a:pt x="3461266" y="1571566"/>
                </a:cubicBezTo>
                <a:lnTo>
                  <a:pt x="3461266" y="450283"/>
                </a:lnTo>
                <a:cubicBezTo>
                  <a:pt x="3461266" y="430590"/>
                  <a:pt x="3450646" y="420743"/>
                  <a:pt x="3429405" y="420743"/>
                </a:cubicBezTo>
                <a:close/>
                <a:moveTo>
                  <a:pt x="2210598" y="420743"/>
                </a:moveTo>
                <a:cubicBezTo>
                  <a:pt x="2189381" y="420743"/>
                  <a:pt x="2178772" y="430590"/>
                  <a:pt x="2178772" y="450283"/>
                </a:cubicBezTo>
                <a:lnTo>
                  <a:pt x="2176522" y="701457"/>
                </a:lnTo>
                <a:cubicBezTo>
                  <a:pt x="2176522" y="724174"/>
                  <a:pt x="2187881" y="735533"/>
                  <a:pt x="2210598" y="735533"/>
                </a:cubicBezTo>
                <a:lnTo>
                  <a:pt x="2479274" y="735533"/>
                </a:lnTo>
                <a:lnTo>
                  <a:pt x="2479274" y="1990940"/>
                </a:lnTo>
                <a:cubicBezTo>
                  <a:pt x="2479274" y="2013657"/>
                  <a:pt x="2489883" y="2025015"/>
                  <a:pt x="2511099" y="2025015"/>
                </a:cubicBezTo>
                <a:lnTo>
                  <a:pt x="2764488" y="2025015"/>
                </a:lnTo>
                <a:cubicBezTo>
                  <a:pt x="2785705" y="2025015"/>
                  <a:pt x="2796314" y="2013657"/>
                  <a:pt x="2796314" y="1990940"/>
                </a:cubicBezTo>
                <a:lnTo>
                  <a:pt x="2794100" y="735533"/>
                </a:lnTo>
                <a:lnTo>
                  <a:pt x="3064991" y="735533"/>
                </a:lnTo>
                <a:cubicBezTo>
                  <a:pt x="3086231" y="735533"/>
                  <a:pt x="3096851" y="724174"/>
                  <a:pt x="3096851" y="701457"/>
                </a:cubicBezTo>
                <a:lnTo>
                  <a:pt x="3096851" y="450283"/>
                </a:lnTo>
                <a:cubicBezTo>
                  <a:pt x="3096851" y="430590"/>
                  <a:pt x="3085493" y="420743"/>
                  <a:pt x="3062776" y="420743"/>
                </a:cubicBezTo>
                <a:close/>
                <a:moveTo>
                  <a:pt x="4695146" y="416243"/>
                </a:moveTo>
                <a:lnTo>
                  <a:pt x="4252556" y="420743"/>
                </a:lnTo>
                <a:cubicBezTo>
                  <a:pt x="4231576" y="420743"/>
                  <a:pt x="4221087" y="430590"/>
                  <a:pt x="4221087" y="450283"/>
                </a:cubicBezTo>
                <a:lnTo>
                  <a:pt x="4216587" y="1990940"/>
                </a:lnTo>
                <a:cubicBezTo>
                  <a:pt x="4216587" y="2013657"/>
                  <a:pt x="4227945" y="2025015"/>
                  <a:pt x="4250662" y="2025015"/>
                </a:cubicBezTo>
                <a:lnTo>
                  <a:pt x="4652105" y="2022765"/>
                </a:lnTo>
                <a:cubicBezTo>
                  <a:pt x="4744450" y="2021193"/>
                  <a:pt x="4827544" y="1998417"/>
                  <a:pt x="4901386" y="1954435"/>
                </a:cubicBezTo>
                <a:cubicBezTo>
                  <a:pt x="4975229" y="1910453"/>
                  <a:pt x="5034064" y="1851279"/>
                  <a:pt x="5077891" y="1776913"/>
                </a:cubicBezTo>
                <a:cubicBezTo>
                  <a:pt x="5121718" y="1702546"/>
                  <a:pt x="5143631" y="1619905"/>
                  <a:pt x="5143631" y="1528989"/>
                </a:cubicBezTo>
                <a:lnTo>
                  <a:pt x="5143631" y="885373"/>
                </a:lnTo>
                <a:cubicBezTo>
                  <a:pt x="5143631" y="799886"/>
                  <a:pt x="5122527" y="721573"/>
                  <a:pt x="5080319" y="650433"/>
                </a:cubicBezTo>
                <a:cubicBezTo>
                  <a:pt x="5038112" y="579293"/>
                  <a:pt x="4981253" y="522512"/>
                  <a:pt x="4909745" y="480090"/>
                </a:cubicBezTo>
                <a:cubicBezTo>
                  <a:pt x="4838236" y="437668"/>
                  <a:pt x="4766703" y="416386"/>
                  <a:pt x="4695146" y="416243"/>
                </a:cubicBezTo>
                <a:close/>
                <a:moveTo>
                  <a:pt x="1677484" y="398312"/>
                </a:moveTo>
                <a:cubicBezTo>
                  <a:pt x="1595164" y="398312"/>
                  <a:pt x="1518994" y="418773"/>
                  <a:pt x="1448973" y="459695"/>
                </a:cubicBezTo>
                <a:cubicBezTo>
                  <a:pt x="1378952" y="500616"/>
                  <a:pt x="1322838" y="555861"/>
                  <a:pt x="1280631" y="625430"/>
                </a:cubicBezTo>
                <a:cubicBezTo>
                  <a:pt x="1238423" y="694998"/>
                  <a:pt x="1217319" y="773418"/>
                  <a:pt x="1217319" y="860691"/>
                </a:cubicBezTo>
                <a:cubicBezTo>
                  <a:pt x="1217319" y="956203"/>
                  <a:pt x="1238066" y="1041940"/>
                  <a:pt x="1279559" y="1117902"/>
                </a:cubicBezTo>
                <a:cubicBezTo>
                  <a:pt x="1321052" y="1193863"/>
                  <a:pt x="1381030" y="1254121"/>
                  <a:pt x="1459492" y="1298674"/>
                </a:cubicBezTo>
                <a:cubicBezTo>
                  <a:pt x="1511975" y="1329488"/>
                  <a:pt x="1563630" y="1359098"/>
                  <a:pt x="1614458" y="1387507"/>
                </a:cubicBezTo>
                <a:cubicBezTo>
                  <a:pt x="1665286" y="1415915"/>
                  <a:pt x="1702665" y="1436847"/>
                  <a:pt x="1726597" y="1450301"/>
                </a:cubicBezTo>
                <a:cubicBezTo>
                  <a:pt x="1790724" y="1486377"/>
                  <a:pt x="1822788" y="1527548"/>
                  <a:pt x="1822788" y="1573816"/>
                </a:cubicBezTo>
                <a:cubicBezTo>
                  <a:pt x="1822788" y="1616583"/>
                  <a:pt x="1808327" y="1653749"/>
                  <a:pt x="1779407" y="1685312"/>
                </a:cubicBezTo>
                <a:cubicBezTo>
                  <a:pt x="1750487" y="1716876"/>
                  <a:pt x="1716512" y="1732657"/>
                  <a:pt x="1677484" y="1732657"/>
                </a:cubicBezTo>
                <a:cubicBezTo>
                  <a:pt x="1637859" y="1732657"/>
                  <a:pt x="1603730" y="1717358"/>
                  <a:pt x="1575096" y="1686759"/>
                </a:cubicBezTo>
                <a:cubicBezTo>
                  <a:pt x="1546461" y="1656160"/>
                  <a:pt x="1532144" y="1618512"/>
                  <a:pt x="1532144" y="1573816"/>
                </a:cubicBezTo>
                <a:lnTo>
                  <a:pt x="1532144" y="1470660"/>
                </a:lnTo>
                <a:cubicBezTo>
                  <a:pt x="1532144" y="1449467"/>
                  <a:pt x="1521536" y="1438870"/>
                  <a:pt x="1500319" y="1438870"/>
                </a:cubicBezTo>
                <a:lnTo>
                  <a:pt x="1249144" y="1438870"/>
                </a:lnTo>
                <a:cubicBezTo>
                  <a:pt x="1226427" y="1438870"/>
                  <a:pt x="1215069" y="1449467"/>
                  <a:pt x="1215069" y="1470660"/>
                </a:cubicBezTo>
                <a:lnTo>
                  <a:pt x="1215069" y="1573816"/>
                </a:lnTo>
                <a:cubicBezTo>
                  <a:pt x="1215069" y="1660612"/>
                  <a:pt x="1235809" y="1739628"/>
                  <a:pt x="1277291" y="1810864"/>
                </a:cubicBezTo>
                <a:cubicBezTo>
                  <a:pt x="1318772" y="1882099"/>
                  <a:pt x="1374499" y="1939338"/>
                  <a:pt x="1444472" y="1982581"/>
                </a:cubicBezTo>
                <a:cubicBezTo>
                  <a:pt x="1514445" y="2025825"/>
                  <a:pt x="1592116" y="2047446"/>
                  <a:pt x="1677484" y="2047446"/>
                </a:cubicBezTo>
                <a:cubicBezTo>
                  <a:pt x="1762256" y="2047446"/>
                  <a:pt x="1839730" y="2026545"/>
                  <a:pt x="1909906" y="1984742"/>
                </a:cubicBezTo>
                <a:cubicBezTo>
                  <a:pt x="1980081" y="1942940"/>
                  <a:pt x="2035951" y="1886349"/>
                  <a:pt x="2077516" y="1814971"/>
                </a:cubicBezTo>
                <a:cubicBezTo>
                  <a:pt x="2119080" y="1743593"/>
                  <a:pt x="2139863" y="1663208"/>
                  <a:pt x="2139863" y="1573816"/>
                </a:cubicBezTo>
                <a:cubicBezTo>
                  <a:pt x="2139863" y="1481686"/>
                  <a:pt x="2117158" y="1403908"/>
                  <a:pt x="2071747" y="1340483"/>
                </a:cubicBezTo>
                <a:cubicBezTo>
                  <a:pt x="2026337" y="1277059"/>
                  <a:pt x="1965389" y="1223927"/>
                  <a:pt x="1888903" y="1181088"/>
                </a:cubicBezTo>
                <a:cubicBezTo>
                  <a:pt x="1883997" y="1177826"/>
                  <a:pt x="1871234" y="1170849"/>
                  <a:pt x="1850612" y="1160157"/>
                </a:cubicBezTo>
                <a:cubicBezTo>
                  <a:pt x="1829991" y="1149465"/>
                  <a:pt x="1806934" y="1136999"/>
                  <a:pt x="1781443" y="1122760"/>
                </a:cubicBezTo>
                <a:cubicBezTo>
                  <a:pt x="1755952" y="1108520"/>
                  <a:pt x="1732109" y="1095655"/>
                  <a:pt x="1709916" y="1084166"/>
                </a:cubicBezTo>
                <a:cubicBezTo>
                  <a:pt x="1687723" y="1072676"/>
                  <a:pt x="1671793" y="1064038"/>
                  <a:pt x="1662125" y="1058252"/>
                </a:cubicBezTo>
                <a:cubicBezTo>
                  <a:pt x="1613023" y="1031701"/>
                  <a:pt x="1579084" y="1003679"/>
                  <a:pt x="1560308" y="974187"/>
                </a:cubicBezTo>
                <a:cubicBezTo>
                  <a:pt x="1541532" y="944696"/>
                  <a:pt x="1532144" y="906864"/>
                  <a:pt x="1532144" y="860691"/>
                </a:cubicBezTo>
                <a:cubicBezTo>
                  <a:pt x="1532144" y="818757"/>
                  <a:pt x="1546402" y="782556"/>
                  <a:pt x="1574917" y="752088"/>
                </a:cubicBezTo>
                <a:cubicBezTo>
                  <a:pt x="1603433" y="721620"/>
                  <a:pt x="1637622" y="706386"/>
                  <a:pt x="1677484" y="706386"/>
                </a:cubicBezTo>
                <a:cubicBezTo>
                  <a:pt x="1715655" y="706386"/>
                  <a:pt x="1749046" y="720691"/>
                  <a:pt x="1777657" y="749302"/>
                </a:cubicBezTo>
                <a:cubicBezTo>
                  <a:pt x="1806267" y="777913"/>
                  <a:pt x="1820573" y="815043"/>
                  <a:pt x="1820573" y="860691"/>
                </a:cubicBezTo>
                <a:lnTo>
                  <a:pt x="1822788" y="1044928"/>
                </a:lnTo>
                <a:cubicBezTo>
                  <a:pt x="1822788" y="1065907"/>
                  <a:pt x="1833408" y="1076397"/>
                  <a:pt x="1854649" y="1076397"/>
                </a:cubicBezTo>
                <a:lnTo>
                  <a:pt x="2105787" y="1076397"/>
                </a:lnTo>
                <a:cubicBezTo>
                  <a:pt x="2127028" y="1076397"/>
                  <a:pt x="2137649" y="1065788"/>
                  <a:pt x="2137649" y="1044571"/>
                </a:cubicBezTo>
                <a:lnTo>
                  <a:pt x="2137649" y="860691"/>
                </a:lnTo>
                <a:cubicBezTo>
                  <a:pt x="2137649" y="775585"/>
                  <a:pt x="2116872" y="698153"/>
                  <a:pt x="2075319" y="628394"/>
                </a:cubicBezTo>
                <a:cubicBezTo>
                  <a:pt x="2033766" y="558636"/>
                  <a:pt x="1977884" y="502849"/>
                  <a:pt x="1907673" y="461034"/>
                </a:cubicBezTo>
                <a:cubicBezTo>
                  <a:pt x="1837462" y="419219"/>
                  <a:pt x="1760732" y="398312"/>
                  <a:pt x="1677484" y="398312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7634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1400">
        <p14:ripple/>
      </p:transition>
    </mc:Choice>
    <mc:Fallback xmlns="">
      <p:transition spd="slow" advClick="0" advTm="14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836BD6-2E7E-E519-70B9-AFD6FDE4D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student portal&#10;&#10;AI-generated content may be incorrect.">
            <a:extLst>
              <a:ext uri="{FF2B5EF4-FFF2-40B4-BE49-F238E27FC236}">
                <a16:creationId xmlns:a16="http://schemas.microsoft.com/office/drawing/2014/main" id="{9821DA12-43EC-4F24-C8B6-A42954FB4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FC74132-D7B5-D293-A369-B30E9460447C}"/>
              </a:ext>
            </a:extLst>
          </p:cNvPr>
          <p:cNvSpPr/>
          <p:nvPr/>
        </p:nvSpPr>
        <p:spPr>
          <a:xfrm>
            <a:off x="-87099110" y="-72476423"/>
            <a:ext cx="126723110" cy="83776394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3698886" y="3776447"/>
                </a:moveTo>
                <a:lnTo>
                  <a:pt x="3779853" y="4309908"/>
                </a:lnTo>
                <a:lnTo>
                  <a:pt x="3610297" y="4309908"/>
                </a:lnTo>
                <a:close/>
                <a:moveTo>
                  <a:pt x="2730877" y="3474268"/>
                </a:moveTo>
                <a:cubicBezTo>
                  <a:pt x="2778693" y="3474268"/>
                  <a:pt x="2816364" y="3490651"/>
                  <a:pt x="2843891" y="3523417"/>
                </a:cubicBezTo>
                <a:cubicBezTo>
                  <a:pt x="2871419" y="3556183"/>
                  <a:pt x="2885182" y="3598700"/>
                  <a:pt x="2885182" y="3650968"/>
                </a:cubicBezTo>
                <a:cubicBezTo>
                  <a:pt x="2885182" y="3719905"/>
                  <a:pt x="2869418" y="3774829"/>
                  <a:pt x="2837890" y="3815739"/>
                </a:cubicBezTo>
                <a:cubicBezTo>
                  <a:pt x="2806363" y="3856649"/>
                  <a:pt x="2770692" y="3877104"/>
                  <a:pt x="2730877" y="3877104"/>
                </a:cubicBezTo>
                <a:lnTo>
                  <a:pt x="2583287" y="3877104"/>
                </a:lnTo>
                <a:lnTo>
                  <a:pt x="2583287" y="3476196"/>
                </a:lnTo>
                <a:close/>
                <a:moveTo>
                  <a:pt x="6300787" y="3163943"/>
                </a:moveTo>
                <a:cubicBezTo>
                  <a:pt x="6278070" y="3163943"/>
                  <a:pt x="6266712" y="3174540"/>
                  <a:pt x="6266712" y="3195733"/>
                </a:cubicBezTo>
                <a:lnTo>
                  <a:pt x="6264462" y="4734140"/>
                </a:lnTo>
                <a:cubicBezTo>
                  <a:pt x="6264462" y="4756857"/>
                  <a:pt x="6275070" y="4768215"/>
                  <a:pt x="6296287" y="4768215"/>
                </a:cubicBezTo>
                <a:lnTo>
                  <a:pt x="7020663" y="4768215"/>
                </a:lnTo>
                <a:cubicBezTo>
                  <a:pt x="7043380" y="4768215"/>
                  <a:pt x="7054739" y="4756857"/>
                  <a:pt x="7054739" y="4734140"/>
                </a:cubicBezTo>
                <a:lnTo>
                  <a:pt x="7054739" y="4480715"/>
                </a:lnTo>
                <a:cubicBezTo>
                  <a:pt x="7054739" y="4459546"/>
                  <a:pt x="7043380" y="4448961"/>
                  <a:pt x="7020663" y="4448961"/>
                </a:cubicBezTo>
                <a:lnTo>
                  <a:pt x="6581537" y="4448961"/>
                </a:lnTo>
                <a:lnTo>
                  <a:pt x="6583787" y="3196090"/>
                </a:lnTo>
                <a:cubicBezTo>
                  <a:pt x="6583787" y="3174659"/>
                  <a:pt x="6572428" y="3163943"/>
                  <a:pt x="6549711" y="3163943"/>
                </a:cubicBezTo>
                <a:close/>
                <a:moveTo>
                  <a:pt x="5355562" y="3163943"/>
                </a:moveTo>
                <a:cubicBezTo>
                  <a:pt x="5334345" y="3163943"/>
                  <a:pt x="5323737" y="3173790"/>
                  <a:pt x="5323737" y="3193483"/>
                </a:cubicBezTo>
                <a:lnTo>
                  <a:pt x="5321487" y="4734140"/>
                </a:lnTo>
                <a:cubicBezTo>
                  <a:pt x="5321487" y="4756857"/>
                  <a:pt x="5332095" y="4768215"/>
                  <a:pt x="5353312" y="4768215"/>
                </a:cubicBezTo>
                <a:lnTo>
                  <a:pt x="6077688" y="4768215"/>
                </a:lnTo>
                <a:cubicBezTo>
                  <a:pt x="6098905" y="4768215"/>
                  <a:pt x="6109514" y="4757607"/>
                  <a:pt x="6109514" y="4736390"/>
                </a:cubicBezTo>
                <a:lnTo>
                  <a:pt x="6109514" y="4480715"/>
                </a:lnTo>
                <a:cubicBezTo>
                  <a:pt x="6109514" y="4459546"/>
                  <a:pt x="6098905" y="4448961"/>
                  <a:pt x="6077688" y="4448961"/>
                </a:cubicBezTo>
                <a:lnTo>
                  <a:pt x="5638562" y="4448961"/>
                </a:lnTo>
                <a:lnTo>
                  <a:pt x="5638562" y="4099918"/>
                </a:lnTo>
                <a:lnTo>
                  <a:pt x="6077688" y="4099918"/>
                </a:lnTo>
                <a:cubicBezTo>
                  <a:pt x="6098905" y="4099918"/>
                  <a:pt x="6109454" y="4089309"/>
                  <a:pt x="6109335" y="4068092"/>
                </a:cubicBezTo>
                <a:lnTo>
                  <a:pt x="6107263" y="3837563"/>
                </a:lnTo>
                <a:cubicBezTo>
                  <a:pt x="6107263" y="3802630"/>
                  <a:pt x="6096655" y="3785164"/>
                  <a:pt x="6075438" y="3785164"/>
                </a:cubicBezTo>
                <a:lnTo>
                  <a:pt x="5638562" y="3785164"/>
                </a:lnTo>
                <a:lnTo>
                  <a:pt x="5638562" y="3478732"/>
                </a:lnTo>
                <a:lnTo>
                  <a:pt x="6075438" y="3478732"/>
                </a:lnTo>
                <a:cubicBezTo>
                  <a:pt x="6096655" y="3478732"/>
                  <a:pt x="6107263" y="3468124"/>
                  <a:pt x="6107263" y="3446907"/>
                </a:cubicBezTo>
                <a:lnTo>
                  <a:pt x="6107263" y="3195733"/>
                </a:lnTo>
                <a:cubicBezTo>
                  <a:pt x="6107263" y="3174540"/>
                  <a:pt x="6096655" y="3163943"/>
                  <a:pt x="6075438" y="3163943"/>
                </a:cubicBezTo>
                <a:close/>
                <a:moveTo>
                  <a:pt x="4314563" y="3163943"/>
                </a:moveTo>
                <a:cubicBezTo>
                  <a:pt x="4287345" y="3163943"/>
                  <a:pt x="4273737" y="3176849"/>
                  <a:pt x="4273737" y="3202662"/>
                </a:cubicBezTo>
                <a:lnTo>
                  <a:pt x="4275987" y="4730032"/>
                </a:lnTo>
                <a:cubicBezTo>
                  <a:pt x="4275987" y="4755487"/>
                  <a:pt x="4289584" y="4768215"/>
                  <a:pt x="4316778" y="4768215"/>
                </a:cubicBezTo>
                <a:lnTo>
                  <a:pt x="4541056" y="4768215"/>
                </a:lnTo>
                <a:cubicBezTo>
                  <a:pt x="4569750" y="4768215"/>
                  <a:pt x="4584037" y="4754571"/>
                  <a:pt x="4583918" y="4727282"/>
                </a:cubicBezTo>
                <a:lnTo>
                  <a:pt x="4568380" y="3942933"/>
                </a:lnTo>
                <a:lnTo>
                  <a:pt x="4918817" y="4768215"/>
                </a:lnTo>
                <a:lnTo>
                  <a:pt x="5130844" y="4768215"/>
                </a:lnTo>
                <a:cubicBezTo>
                  <a:pt x="5153561" y="4768215"/>
                  <a:pt x="5164919" y="4756107"/>
                  <a:pt x="5164919" y="4731889"/>
                </a:cubicBezTo>
                <a:lnTo>
                  <a:pt x="5162669" y="3202484"/>
                </a:lnTo>
                <a:cubicBezTo>
                  <a:pt x="5162669" y="3176790"/>
                  <a:pt x="5150561" y="3163943"/>
                  <a:pt x="5126343" y="3163943"/>
                </a:cubicBezTo>
                <a:lnTo>
                  <a:pt x="4904351" y="3163943"/>
                </a:lnTo>
                <a:cubicBezTo>
                  <a:pt x="4875657" y="3163943"/>
                  <a:pt x="4861310" y="3176849"/>
                  <a:pt x="4861310" y="3202662"/>
                </a:cubicBezTo>
                <a:lnTo>
                  <a:pt x="4872526" y="4045232"/>
                </a:lnTo>
                <a:lnTo>
                  <a:pt x="4531697" y="3163943"/>
                </a:lnTo>
                <a:close/>
                <a:moveTo>
                  <a:pt x="3538109" y="3163943"/>
                </a:moveTo>
                <a:cubicBezTo>
                  <a:pt x="3519773" y="3163943"/>
                  <a:pt x="3508784" y="3171182"/>
                  <a:pt x="3505141" y="3185660"/>
                </a:cubicBezTo>
                <a:lnTo>
                  <a:pt x="3225963" y="4732568"/>
                </a:lnTo>
                <a:cubicBezTo>
                  <a:pt x="3225963" y="4756333"/>
                  <a:pt x="3236571" y="4768215"/>
                  <a:pt x="3257788" y="4768215"/>
                </a:cubicBezTo>
                <a:lnTo>
                  <a:pt x="3506712" y="4768215"/>
                </a:lnTo>
                <a:cubicBezTo>
                  <a:pt x="3525024" y="4768215"/>
                  <a:pt x="3536204" y="4758226"/>
                  <a:pt x="3540252" y="4738247"/>
                </a:cubicBezTo>
                <a:lnTo>
                  <a:pt x="3562183" y="4593301"/>
                </a:lnTo>
                <a:lnTo>
                  <a:pt x="3827610" y="4593301"/>
                </a:lnTo>
                <a:lnTo>
                  <a:pt x="3849398" y="4734640"/>
                </a:lnTo>
                <a:cubicBezTo>
                  <a:pt x="3853517" y="4757023"/>
                  <a:pt x="3864876" y="4768215"/>
                  <a:pt x="3883473" y="4768215"/>
                </a:cubicBezTo>
                <a:lnTo>
                  <a:pt x="4132397" y="4768215"/>
                </a:lnTo>
                <a:cubicBezTo>
                  <a:pt x="4155115" y="4768215"/>
                  <a:pt x="4165545" y="4755678"/>
                  <a:pt x="4163687" y="4730603"/>
                </a:cubicBezTo>
                <a:lnTo>
                  <a:pt x="3896904" y="3189768"/>
                </a:lnTo>
                <a:cubicBezTo>
                  <a:pt x="3892641" y="3172551"/>
                  <a:pt x="3881438" y="3163943"/>
                  <a:pt x="3863293" y="3163943"/>
                </a:cubicBezTo>
                <a:close/>
                <a:moveTo>
                  <a:pt x="2300288" y="3163943"/>
                </a:moveTo>
                <a:cubicBezTo>
                  <a:pt x="2279071" y="3163943"/>
                  <a:pt x="2268462" y="3173790"/>
                  <a:pt x="2268462" y="3193483"/>
                </a:cubicBezTo>
                <a:lnTo>
                  <a:pt x="2263962" y="4734140"/>
                </a:lnTo>
                <a:cubicBezTo>
                  <a:pt x="2263962" y="4756857"/>
                  <a:pt x="2275320" y="4768215"/>
                  <a:pt x="2298037" y="4768215"/>
                </a:cubicBezTo>
                <a:lnTo>
                  <a:pt x="2549212" y="4768215"/>
                </a:lnTo>
                <a:cubicBezTo>
                  <a:pt x="2571929" y="4768215"/>
                  <a:pt x="2583287" y="4756857"/>
                  <a:pt x="2583287" y="4734140"/>
                </a:cubicBezTo>
                <a:lnTo>
                  <a:pt x="2583287" y="4191893"/>
                </a:lnTo>
                <a:lnTo>
                  <a:pt x="2730877" y="4191893"/>
                </a:lnTo>
                <a:cubicBezTo>
                  <a:pt x="2814507" y="4191893"/>
                  <a:pt x="2891731" y="4169867"/>
                  <a:pt x="2962549" y="4125814"/>
                </a:cubicBezTo>
                <a:cubicBezTo>
                  <a:pt x="3033367" y="4081760"/>
                  <a:pt x="3090648" y="4019104"/>
                  <a:pt x="3134392" y="3937844"/>
                </a:cubicBezTo>
                <a:cubicBezTo>
                  <a:pt x="3178135" y="3856583"/>
                  <a:pt x="3200007" y="3760958"/>
                  <a:pt x="3200007" y="3650968"/>
                </a:cubicBezTo>
                <a:cubicBezTo>
                  <a:pt x="3200007" y="3502521"/>
                  <a:pt x="3157919" y="3384238"/>
                  <a:pt x="3073741" y="3296120"/>
                </a:cubicBezTo>
                <a:cubicBezTo>
                  <a:pt x="2989564" y="3208002"/>
                  <a:pt x="2875277" y="3163943"/>
                  <a:pt x="2730877" y="3163943"/>
                </a:cubicBezTo>
                <a:close/>
                <a:moveTo>
                  <a:pt x="4674358" y="731032"/>
                </a:moveTo>
                <a:cubicBezTo>
                  <a:pt x="4714363" y="729556"/>
                  <a:pt x="4749737" y="744242"/>
                  <a:pt x="4780478" y="775091"/>
                </a:cubicBezTo>
                <a:cubicBezTo>
                  <a:pt x="4811220" y="805940"/>
                  <a:pt x="4826591" y="841951"/>
                  <a:pt x="4826591" y="883123"/>
                </a:cubicBezTo>
                <a:lnTo>
                  <a:pt x="4826591" y="1528989"/>
                </a:lnTo>
                <a:cubicBezTo>
                  <a:pt x="4826591" y="1577757"/>
                  <a:pt x="4809655" y="1619411"/>
                  <a:pt x="4775782" y="1653951"/>
                </a:cubicBezTo>
                <a:cubicBezTo>
                  <a:pt x="4741908" y="1688491"/>
                  <a:pt x="4700683" y="1705761"/>
                  <a:pt x="4652105" y="1705761"/>
                </a:cubicBezTo>
                <a:lnTo>
                  <a:pt x="4535912" y="1705761"/>
                </a:lnTo>
                <a:lnTo>
                  <a:pt x="4538127" y="732961"/>
                </a:lnTo>
                <a:close/>
                <a:moveTo>
                  <a:pt x="7211223" y="420743"/>
                </a:moveTo>
                <a:cubicBezTo>
                  <a:pt x="7190006" y="420743"/>
                  <a:pt x="7179397" y="430590"/>
                  <a:pt x="7179397" y="450283"/>
                </a:cubicBezTo>
                <a:lnTo>
                  <a:pt x="7177147" y="701457"/>
                </a:lnTo>
                <a:cubicBezTo>
                  <a:pt x="7177147" y="724174"/>
                  <a:pt x="7188505" y="735533"/>
                  <a:pt x="7211223" y="735533"/>
                </a:cubicBezTo>
                <a:lnTo>
                  <a:pt x="7479899" y="735533"/>
                </a:lnTo>
                <a:lnTo>
                  <a:pt x="7479899" y="1990940"/>
                </a:lnTo>
                <a:cubicBezTo>
                  <a:pt x="7479899" y="2013657"/>
                  <a:pt x="7490508" y="2025015"/>
                  <a:pt x="7511725" y="2025015"/>
                </a:cubicBezTo>
                <a:lnTo>
                  <a:pt x="7765113" y="2025015"/>
                </a:lnTo>
                <a:cubicBezTo>
                  <a:pt x="7786330" y="2025015"/>
                  <a:pt x="7796939" y="2013657"/>
                  <a:pt x="7796939" y="1990940"/>
                </a:cubicBezTo>
                <a:lnTo>
                  <a:pt x="7794724" y="735533"/>
                </a:lnTo>
                <a:lnTo>
                  <a:pt x="8065615" y="735533"/>
                </a:lnTo>
                <a:cubicBezTo>
                  <a:pt x="8086856" y="735533"/>
                  <a:pt x="8097476" y="724174"/>
                  <a:pt x="8097476" y="701457"/>
                </a:cubicBezTo>
                <a:lnTo>
                  <a:pt x="8097476" y="450283"/>
                </a:lnTo>
                <a:cubicBezTo>
                  <a:pt x="8097476" y="430590"/>
                  <a:pt x="8086118" y="420743"/>
                  <a:pt x="8063401" y="420743"/>
                </a:cubicBezTo>
                <a:close/>
                <a:moveTo>
                  <a:pt x="6257663" y="420743"/>
                </a:moveTo>
                <a:cubicBezTo>
                  <a:pt x="6230445" y="420743"/>
                  <a:pt x="6216837" y="433649"/>
                  <a:pt x="6216837" y="459462"/>
                </a:cubicBezTo>
                <a:lnTo>
                  <a:pt x="6219087" y="1986832"/>
                </a:lnTo>
                <a:cubicBezTo>
                  <a:pt x="6219087" y="2012287"/>
                  <a:pt x="6232684" y="2025015"/>
                  <a:pt x="6259878" y="2025015"/>
                </a:cubicBezTo>
                <a:lnTo>
                  <a:pt x="6484156" y="2025015"/>
                </a:lnTo>
                <a:cubicBezTo>
                  <a:pt x="6512849" y="2025015"/>
                  <a:pt x="6527137" y="2011371"/>
                  <a:pt x="6527018" y="1984082"/>
                </a:cubicBezTo>
                <a:lnTo>
                  <a:pt x="6511480" y="1199733"/>
                </a:lnTo>
                <a:lnTo>
                  <a:pt x="6861917" y="2025015"/>
                </a:lnTo>
                <a:lnTo>
                  <a:pt x="7073944" y="2025015"/>
                </a:lnTo>
                <a:cubicBezTo>
                  <a:pt x="7096661" y="2025015"/>
                  <a:pt x="7108020" y="2012906"/>
                  <a:pt x="7108020" y="1988689"/>
                </a:cubicBezTo>
                <a:lnTo>
                  <a:pt x="7105769" y="459284"/>
                </a:lnTo>
                <a:cubicBezTo>
                  <a:pt x="7105769" y="433590"/>
                  <a:pt x="7093661" y="420743"/>
                  <a:pt x="7069443" y="420743"/>
                </a:cubicBezTo>
                <a:lnTo>
                  <a:pt x="6847451" y="420743"/>
                </a:lnTo>
                <a:cubicBezTo>
                  <a:pt x="6818758" y="420743"/>
                  <a:pt x="6804410" y="433649"/>
                  <a:pt x="6804410" y="459462"/>
                </a:cubicBezTo>
                <a:lnTo>
                  <a:pt x="6815626" y="1302032"/>
                </a:lnTo>
                <a:lnTo>
                  <a:pt x="6474798" y="420743"/>
                </a:lnTo>
                <a:close/>
                <a:moveTo>
                  <a:pt x="5307937" y="420743"/>
                </a:moveTo>
                <a:cubicBezTo>
                  <a:pt x="5286720" y="420743"/>
                  <a:pt x="5276112" y="430590"/>
                  <a:pt x="5276112" y="450283"/>
                </a:cubicBezTo>
                <a:lnTo>
                  <a:pt x="5273862" y="1990940"/>
                </a:lnTo>
                <a:cubicBezTo>
                  <a:pt x="5273862" y="2013657"/>
                  <a:pt x="5284470" y="2025015"/>
                  <a:pt x="5305687" y="2025015"/>
                </a:cubicBezTo>
                <a:lnTo>
                  <a:pt x="6030063" y="2025015"/>
                </a:lnTo>
                <a:cubicBezTo>
                  <a:pt x="6051280" y="2025015"/>
                  <a:pt x="6061889" y="2014407"/>
                  <a:pt x="6061889" y="1993190"/>
                </a:cubicBezTo>
                <a:lnTo>
                  <a:pt x="6061889" y="1737515"/>
                </a:lnTo>
                <a:cubicBezTo>
                  <a:pt x="6061889" y="1716346"/>
                  <a:pt x="6051280" y="1705761"/>
                  <a:pt x="6030063" y="1705761"/>
                </a:cubicBezTo>
                <a:lnTo>
                  <a:pt x="5590937" y="1705761"/>
                </a:lnTo>
                <a:lnTo>
                  <a:pt x="5590937" y="1356717"/>
                </a:lnTo>
                <a:lnTo>
                  <a:pt x="6030063" y="1356717"/>
                </a:lnTo>
                <a:cubicBezTo>
                  <a:pt x="6051280" y="1356717"/>
                  <a:pt x="6061829" y="1346109"/>
                  <a:pt x="6061710" y="1324892"/>
                </a:cubicBezTo>
                <a:lnTo>
                  <a:pt x="6059638" y="1094363"/>
                </a:lnTo>
                <a:cubicBezTo>
                  <a:pt x="6059638" y="1059430"/>
                  <a:pt x="6049030" y="1041964"/>
                  <a:pt x="6027813" y="1041964"/>
                </a:cubicBezTo>
                <a:lnTo>
                  <a:pt x="5590937" y="1041964"/>
                </a:lnTo>
                <a:lnTo>
                  <a:pt x="5590937" y="735533"/>
                </a:lnTo>
                <a:lnTo>
                  <a:pt x="6027813" y="735533"/>
                </a:lnTo>
                <a:cubicBezTo>
                  <a:pt x="6049030" y="735533"/>
                  <a:pt x="6059638" y="724924"/>
                  <a:pt x="6059638" y="703707"/>
                </a:cubicBezTo>
                <a:lnTo>
                  <a:pt x="6059638" y="452533"/>
                </a:lnTo>
                <a:cubicBezTo>
                  <a:pt x="6059638" y="431340"/>
                  <a:pt x="6049030" y="420743"/>
                  <a:pt x="6027813" y="420743"/>
                </a:cubicBezTo>
                <a:close/>
                <a:moveTo>
                  <a:pt x="3178266" y="420743"/>
                </a:moveTo>
                <a:cubicBezTo>
                  <a:pt x="3157050" y="420743"/>
                  <a:pt x="3146441" y="430590"/>
                  <a:pt x="3146441" y="450283"/>
                </a:cubicBezTo>
                <a:lnTo>
                  <a:pt x="3141941" y="1571566"/>
                </a:lnTo>
                <a:cubicBezTo>
                  <a:pt x="3141941" y="1658124"/>
                  <a:pt x="3162735" y="1737497"/>
                  <a:pt x="3204323" y="1809685"/>
                </a:cubicBezTo>
                <a:cubicBezTo>
                  <a:pt x="3245912" y="1881872"/>
                  <a:pt x="3302020" y="1939546"/>
                  <a:pt x="3372648" y="1982706"/>
                </a:cubicBezTo>
                <a:cubicBezTo>
                  <a:pt x="3443276" y="2025866"/>
                  <a:pt x="3520512" y="2047446"/>
                  <a:pt x="3604355" y="2047446"/>
                </a:cubicBezTo>
                <a:cubicBezTo>
                  <a:pt x="3690890" y="2047446"/>
                  <a:pt x="3769114" y="2026242"/>
                  <a:pt x="3839028" y="1983832"/>
                </a:cubicBezTo>
                <a:cubicBezTo>
                  <a:pt x="3908941" y="1941422"/>
                  <a:pt x="3964746" y="1884016"/>
                  <a:pt x="4006441" y="1811614"/>
                </a:cubicBezTo>
                <a:cubicBezTo>
                  <a:pt x="4048137" y="1739212"/>
                  <a:pt x="4068985" y="1659196"/>
                  <a:pt x="4068985" y="1571566"/>
                </a:cubicBezTo>
                <a:lnTo>
                  <a:pt x="4064484" y="450283"/>
                </a:lnTo>
                <a:cubicBezTo>
                  <a:pt x="4064484" y="430590"/>
                  <a:pt x="4053876" y="420743"/>
                  <a:pt x="4032659" y="420743"/>
                </a:cubicBezTo>
                <a:lnTo>
                  <a:pt x="3781520" y="420743"/>
                </a:lnTo>
                <a:cubicBezTo>
                  <a:pt x="3760280" y="420743"/>
                  <a:pt x="3749659" y="430590"/>
                  <a:pt x="3749659" y="450283"/>
                </a:cubicBezTo>
                <a:lnTo>
                  <a:pt x="3749659" y="1571566"/>
                </a:lnTo>
                <a:cubicBezTo>
                  <a:pt x="3749659" y="1617357"/>
                  <a:pt x="3735574" y="1655654"/>
                  <a:pt x="3707404" y="1686455"/>
                </a:cubicBezTo>
                <a:cubicBezTo>
                  <a:pt x="3679234" y="1717257"/>
                  <a:pt x="3644884" y="1732657"/>
                  <a:pt x="3604355" y="1732657"/>
                </a:cubicBezTo>
                <a:cubicBezTo>
                  <a:pt x="3565064" y="1732657"/>
                  <a:pt x="3531394" y="1717322"/>
                  <a:pt x="3503343" y="1686652"/>
                </a:cubicBezTo>
                <a:cubicBezTo>
                  <a:pt x="3475292" y="1655981"/>
                  <a:pt x="3461266" y="1617619"/>
                  <a:pt x="3461266" y="1571566"/>
                </a:cubicBezTo>
                <a:lnTo>
                  <a:pt x="3461266" y="450283"/>
                </a:lnTo>
                <a:cubicBezTo>
                  <a:pt x="3461266" y="430590"/>
                  <a:pt x="3450646" y="420743"/>
                  <a:pt x="3429405" y="420743"/>
                </a:cubicBezTo>
                <a:close/>
                <a:moveTo>
                  <a:pt x="2210598" y="420743"/>
                </a:moveTo>
                <a:cubicBezTo>
                  <a:pt x="2189381" y="420743"/>
                  <a:pt x="2178772" y="430590"/>
                  <a:pt x="2178772" y="450283"/>
                </a:cubicBezTo>
                <a:lnTo>
                  <a:pt x="2176522" y="701457"/>
                </a:lnTo>
                <a:cubicBezTo>
                  <a:pt x="2176522" y="724174"/>
                  <a:pt x="2187881" y="735533"/>
                  <a:pt x="2210598" y="735533"/>
                </a:cubicBezTo>
                <a:lnTo>
                  <a:pt x="2479274" y="735533"/>
                </a:lnTo>
                <a:lnTo>
                  <a:pt x="2479274" y="1990940"/>
                </a:lnTo>
                <a:cubicBezTo>
                  <a:pt x="2479274" y="2013657"/>
                  <a:pt x="2489883" y="2025015"/>
                  <a:pt x="2511099" y="2025015"/>
                </a:cubicBezTo>
                <a:lnTo>
                  <a:pt x="2764488" y="2025015"/>
                </a:lnTo>
                <a:cubicBezTo>
                  <a:pt x="2785705" y="2025015"/>
                  <a:pt x="2796314" y="2013657"/>
                  <a:pt x="2796314" y="1990940"/>
                </a:cubicBezTo>
                <a:lnTo>
                  <a:pt x="2794100" y="735533"/>
                </a:lnTo>
                <a:lnTo>
                  <a:pt x="3064991" y="735533"/>
                </a:lnTo>
                <a:cubicBezTo>
                  <a:pt x="3086231" y="735533"/>
                  <a:pt x="3096851" y="724174"/>
                  <a:pt x="3096851" y="701457"/>
                </a:cubicBezTo>
                <a:lnTo>
                  <a:pt x="3096851" y="450283"/>
                </a:lnTo>
                <a:cubicBezTo>
                  <a:pt x="3096851" y="430590"/>
                  <a:pt x="3085493" y="420743"/>
                  <a:pt x="3062776" y="420743"/>
                </a:cubicBezTo>
                <a:close/>
                <a:moveTo>
                  <a:pt x="4695146" y="416243"/>
                </a:moveTo>
                <a:lnTo>
                  <a:pt x="4252556" y="420743"/>
                </a:lnTo>
                <a:cubicBezTo>
                  <a:pt x="4231576" y="420743"/>
                  <a:pt x="4221087" y="430590"/>
                  <a:pt x="4221087" y="450283"/>
                </a:cubicBezTo>
                <a:lnTo>
                  <a:pt x="4216587" y="1990940"/>
                </a:lnTo>
                <a:cubicBezTo>
                  <a:pt x="4216587" y="2013657"/>
                  <a:pt x="4227945" y="2025015"/>
                  <a:pt x="4250662" y="2025015"/>
                </a:cubicBezTo>
                <a:lnTo>
                  <a:pt x="4652105" y="2022765"/>
                </a:lnTo>
                <a:cubicBezTo>
                  <a:pt x="4744450" y="2021193"/>
                  <a:pt x="4827544" y="1998417"/>
                  <a:pt x="4901386" y="1954435"/>
                </a:cubicBezTo>
                <a:cubicBezTo>
                  <a:pt x="4975229" y="1910453"/>
                  <a:pt x="5034064" y="1851279"/>
                  <a:pt x="5077891" y="1776913"/>
                </a:cubicBezTo>
                <a:cubicBezTo>
                  <a:pt x="5121718" y="1702546"/>
                  <a:pt x="5143631" y="1619905"/>
                  <a:pt x="5143631" y="1528989"/>
                </a:cubicBezTo>
                <a:lnTo>
                  <a:pt x="5143631" y="885373"/>
                </a:lnTo>
                <a:cubicBezTo>
                  <a:pt x="5143631" y="799886"/>
                  <a:pt x="5122527" y="721573"/>
                  <a:pt x="5080319" y="650433"/>
                </a:cubicBezTo>
                <a:cubicBezTo>
                  <a:pt x="5038112" y="579293"/>
                  <a:pt x="4981253" y="522512"/>
                  <a:pt x="4909745" y="480090"/>
                </a:cubicBezTo>
                <a:cubicBezTo>
                  <a:pt x="4838236" y="437668"/>
                  <a:pt x="4766703" y="416386"/>
                  <a:pt x="4695146" y="416243"/>
                </a:cubicBezTo>
                <a:close/>
                <a:moveTo>
                  <a:pt x="1677484" y="398312"/>
                </a:moveTo>
                <a:cubicBezTo>
                  <a:pt x="1595164" y="398312"/>
                  <a:pt x="1518994" y="418773"/>
                  <a:pt x="1448973" y="459695"/>
                </a:cubicBezTo>
                <a:cubicBezTo>
                  <a:pt x="1378952" y="500616"/>
                  <a:pt x="1322838" y="555861"/>
                  <a:pt x="1280631" y="625430"/>
                </a:cubicBezTo>
                <a:cubicBezTo>
                  <a:pt x="1238423" y="694998"/>
                  <a:pt x="1217319" y="773418"/>
                  <a:pt x="1217319" y="860691"/>
                </a:cubicBezTo>
                <a:cubicBezTo>
                  <a:pt x="1217319" y="956203"/>
                  <a:pt x="1238066" y="1041940"/>
                  <a:pt x="1279559" y="1117902"/>
                </a:cubicBezTo>
                <a:cubicBezTo>
                  <a:pt x="1321052" y="1193863"/>
                  <a:pt x="1381030" y="1254121"/>
                  <a:pt x="1459492" y="1298674"/>
                </a:cubicBezTo>
                <a:cubicBezTo>
                  <a:pt x="1511975" y="1329488"/>
                  <a:pt x="1563630" y="1359098"/>
                  <a:pt x="1614458" y="1387507"/>
                </a:cubicBezTo>
                <a:cubicBezTo>
                  <a:pt x="1665286" y="1415915"/>
                  <a:pt x="1702665" y="1436847"/>
                  <a:pt x="1726597" y="1450301"/>
                </a:cubicBezTo>
                <a:cubicBezTo>
                  <a:pt x="1790724" y="1486377"/>
                  <a:pt x="1822788" y="1527548"/>
                  <a:pt x="1822788" y="1573816"/>
                </a:cubicBezTo>
                <a:cubicBezTo>
                  <a:pt x="1822788" y="1616583"/>
                  <a:pt x="1808327" y="1653749"/>
                  <a:pt x="1779407" y="1685312"/>
                </a:cubicBezTo>
                <a:cubicBezTo>
                  <a:pt x="1750487" y="1716876"/>
                  <a:pt x="1716512" y="1732657"/>
                  <a:pt x="1677484" y="1732657"/>
                </a:cubicBezTo>
                <a:cubicBezTo>
                  <a:pt x="1637859" y="1732657"/>
                  <a:pt x="1603730" y="1717358"/>
                  <a:pt x="1575096" y="1686759"/>
                </a:cubicBezTo>
                <a:cubicBezTo>
                  <a:pt x="1546461" y="1656160"/>
                  <a:pt x="1532144" y="1618512"/>
                  <a:pt x="1532144" y="1573816"/>
                </a:cubicBezTo>
                <a:lnTo>
                  <a:pt x="1532144" y="1470660"/>
                </a:lnTo>
                <a:cubicBezTo>
                  <a:pt x="1532144" y="1449467"/>
                  <a:pt x="1521536" y="1438870"/>
                  <a:pt x="1500319" y="1438870"/>
                </a:cubicBezTo>
                <a:lnTo>
                  <a:pt x="1249144" y="1438870"/>
                </a:lnTo>
                <a:cubicBezTo>
                  <a:pt x="1226427" y="1438870"/>
                  <a:pt x="1215069" y="1449467"/>
                  <a:pt x="1215069" y="1470660"/>
                </a:cubicBezTo>
                <a:lnTo>
                  <a:pt x="1215069" y="1573816"/>
                </a:lnTo>
                <a:cubicBezTo>
                  <a:pt x="1215069" y="1660612"/>
                  <a:pt x="1235809" y="1739628"/>
                  <a:pt x="1277291" y="1810864"/>
                </a:cubicBezTo>
                <a:cubicBezTo>
                  <a:pt x="1318772" y="1882099"/>
                  <a:pt x="1374499" y="1939338"/>
                  <a:pt x="1444472" y="1982581"/>
                </a:cubicBezTo>
                <a:cubicBezTo>
                  <a:pt x="1514445" y="2025825"/>
                  <a:pt x="1592116" y="2047446"/>
                  <a:pt x="1677484" y="2047446"/>
                </a:cubicBezTo>
                <a:cubicBezTo>
                  <a:pt x="1762256" y="2047446"/>
                  <a:pt x="1839730" y="2026545"/>
                  <a:pt x="1909906" y="1984742"/>
                </a:cubicBezTo>
                <a:cubicBezTo>
                  <a:pt x="1980081" y="1942940"/>
                  <a:pt x="2035951" y="1886349"/>
                  <a:pt x="2077516" y="1814971"/>
                </a:cubicBezTo>
                <a:cubicBezTo>
                  <a:pt x="2119080" y="1743593"/>
                  <a:pt x="2139863" y="1663208"/>
                  <a:pt x="2139863" y="1573816"/>
                </a:cubicBezTo>
                <a:cubicBezTo>
                  <a:pt x="2139863" y="1481686"/>
                  <a:pt x="2117158" y="1403908"/>
                  <a:pt x="2071747" y="1340483"/>
                </a:cubicBezTo>
                <a:cubicBezTo>
                  <a:pt x="2026337" y="1277059"/>
                  <a:pt x="1965389" y="1223927"/>
                  <a:pt x="1888903" y="1181088"/>
                </a:cubicBezTo>
                <a:cubicBezTo>
                  <a:pt x="1883997" y="1177826"/>
                  <a:pt x="1871234" y="1170849"/>
                  <a:pt x="1850612" y="1160157"/>
                </a:cubicBezTo>
                <a:cubicBezTo>
                  <a:pt x="1829991" y="1149465"/>
                  <a:pt x="1806934" y="1136999"/>
                  <a:pt x="1781443" y="1122760"/>
                </a:cubicBezTo>
                <a:cubicBezTo>
                  <a:pt x="1755952" y="1108520"/>
                  <a:pt x="1732109" y="1095655"/>
                  <a:pt x="1709916" y="1084166"/>
                </a:cubicBezTo>
                <a:cubicBezTo>
                  <a:pt x="1687723" y="1072676"/>
                  <a:pt x="1671793" y="1064038"/>
                  <a:pt x="1662125" y="1058252"/>
                </a:cubicBezTo>
                <a:cubicBezTo>
                  <a:pt x="1613023" y="1031701"/>
                  <a:pt x="1579084" y="1003679"/>
                  <a:pt x="1560308" y="974187"/>
                </a:cubicBezTo>
                <a:cubicBezTo>
                  <a:pt x="1541532" y="944696"/>
                  <a:pt x="1532144" y="906864"/>
                  <a:pt x="1532144" y="860691"/>
                </a:cubicBezTo>
                <a:cubicBezTo>
                  <a:pt x="1532144" y="818757"/>
                  <a:pt x="1546402" y="782556"/>
                  <a:pt x="1574917" y="752088"/>
                </a:cubicBezTo>
                <a:cubicBezTo>
                  <a:pt x="1603433" y="721620"/>
                  <a:pt x="1637622" y="706386"/>
                  <a:pt x="1677484" y="706386"/>
                </a:cubicBezTo>
                <a:cubicBezTo>
                  <a:pt x="1715655" y="706386"/>
                  <a:pt x="1749046" y="720691"/>
                  <a:pt x="1777657" y="749302"/>
                </a:cubicBezTo>
                <a:cubicBezTo>
                  <a:pt x="1806267" y="777913"/>
                  <a:pt x="1820573" y="815043"/>
                  <a:pt x="1820573" y="860691"/>
                </a:cubicBezTo>
                <a:lnTo>
                  <a:pt x="1822788" y="1044928"/>
                </a:lnTo>
                <a:cubicBezTo>
                  <a:pt x="1822788" y="1065907"/>
                  <a:pt x="1833408" y="1076397"/>
                  <a:pt x="1854649" y="1076397"/>
                </a:cubicBezTo>
                <a:lnTo>
                  <a:pt x="2105787" y="1076397"/>
                </a:lnTo>
                <a:cubicBezTo>
                  <a:pt x="2127028" y="1076397"/>
                  <a:pt x="2137649" y="1065788"/>
                  <a:pt x="2137649" y="1044571"/>
                </a:cubicBezTo>
                <a:lnTo>
                  <a:pt x="2137649" y="860691"/>
                </a:lnTo>
                <a:cubicBezTo>
                  <a:pt x="2137649" y="775585"/>
                  <a:pt x="2116872" y="698153"/>
                  <a:pt x="2075319" y="628394"/>
                </a:cubicBezTo>
                <a:cubicBezTo>
                  <a:pt x="2033766" y="558636"/>
                  <a:pt x="1977884" y="502849"/>
                  <a:pt x="1907673" y="461034"/>
                </a:cubicBezTo>
                <a:cubicBezTo>
                  <a:pt x="1837462" y="419219"/>
                  <a:pt x="1760732" y="398312"/>
                  <a:pt x="1677484" y="398312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1293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B2A144-0D47-9D91-6052-A3EDADABD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ítulo 36">
            <a:extLst>
              <a:ext uri="{FF2B5EF4-FFF2-40B4-BE49-F238E27FC236}">
                <a16:creationId xmlns:a16="http://schemas.microsoft.com/office/drawing/2014/main" id="{90045978-DC88-A6B1-6E5B-BF6DF4A11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5963" y="600747"/>
            <a:ext cx="4340124" cy="1109719"/>
          </a:xfrm>
        </p:spPr>
        <p:txBody>
          <a:bodyPr/>
          <a:lstStyle/>
          <a:p>
            <a:r>
              <a:rPr lang="en-US" dirty="0">
                <a:latin typeface="Staatliches"/>
              </a:rPr>
              <a:t>Key pages/modules</a:t>
            </a:r>
            <a:endParaRPr lang="en-US" dirty="0"/>
          </a:p>
        </p:txBody>
      </p:sp>
      <p:sp>
        <p:nvSpPr>
          <p:cNvPr id="38" name="Marcador de texto 37">
            <a:extLst>
              <a:ext uri="{FF2B5EF4-FFF2-40B4-BE49-F238E27FC236}">
                <a16:creationId xmlns:a16="http://schemas.microsoft.com/office/drawing/2014/main" id="{4B2B6297-7881-4132-8E3C-CD4B6340453E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Teacher module allows to mark attendance, schedule classes, manage grades etc.</a:t>
            </a:r>
            <a:endParaRPr lang="en-US" dirty="0"/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891D864F-D26E-D1DD-DB5D-C0160F852BF9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>
                <a:latin typeface="Staatliches"/>
                <a:cs typeface="Arial"/>
              </a:rPr>
              <a:t>TEACHER </a:t>
            </a:r>
            <a:endParaRPr lang="en-US" dirty="0"/>
          </a:p>
        </p:txBody>
      </p:sp>
      <p:sp>
        <p:nvSpPr>
          <p:cNvPr id="40" name="Marcador de texto 39">
            <a:extLst>
              <a:ext uri="{FF2B5EF4-FFF2-40B4-BE49-F238E27FC236}">
                <a16:creationId xmlns:a16="http://schemas.microsoft.com/office/drawing/2014/main" id="{6FD1710F-2FBE-8BCD-E775-36774EC16230}"/>
              </a:ext>
            </a:extLst>
          </p:cNvPr>
          <p:cNvSpPr>
            <a:spLocks noGrp="1"/>
          </p:cNvSpPr>
          <p:nvPr>
            <p:ph type="body" idx="27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Student module lets student access class schedules, see attendance, see their grades etc.</a:t>
            </a:r>
            <a:endParaRPr lang="en-US" dirty="0"/>
          </a:p>
        </p:txBody>
      </p:sp>
      <p:sp>
        <p:nvSpPr>
          <p:cNvPr id="41" name="Marcador de texto 40">
            <a:extLst>
              <a:ext uri="{FF2B5EF4-FFF2-40B4-BE49-F238E27FC236}">
                <a16:creationId xmlns:a16="http://schemas.microsoft.com/office/drawing/2014/main" id="{8ADD0D5D-EAC2-7514-4AAE-C0A4A2A0F31C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latin typeface="Staatliches"/>
                <a:cs typeface="Arial"/>
              </a:rPr>
              <a:t>STUDENT</a:t>
            </a:r>
            <a:endParaRPr lang="en-US" dirty="0"/>
          </a:p>
        </p:txBody>
      </p:sp>
      <p:sp>
        <p:nvSpPr>
          <p:cNvPr id="42" name="Marcador de texto 41">
            <a:extLst>
              <a:ext uri="{FF2B5EF4-FFF2-40B4-BE49-F238E27FC236}">
                <a16:creationId xmlns:a16="http://schemas.microsoft.com/office/drawing/2014/main" id="{03ED306C-5239-DABC-4EDB-4850D9C10DD5}"/>
              </a:ext>
            </a:extLst>
          </p:cNvPr>
          <p:cNvSpPr>
            <a:spLocks noGrp="1"/>
          </p:cNvSpPr>
          <p:nvPr>
            <p:ph type="body" idx="29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Allows admin to create teacher, student accounts, assign teachers work </a:t>
            </a:r>
            <a:r>
              <a:rPr lang="en-US" dirty="0" err="1">
                <a:latin typeface="Manrope Medium"/>
                <a:cs typeface="Arial"/>
              </a:rPr>
              <a:t>etc</a:t>
            </a:r>
            <a:endParaRPr lang="en-US" dirty="0"/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7535E50A-6BEC-86DC-D2AB-6500498F02E5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s-ES" dirty="0">
                <a:latin typeface="Staatliches"/>
                <a:cs typeface="Arial"/>
              </a:rPr>
              <a:t>ADMIN</a:t>
            </a:r>
            <a:endParaRPr lang="en-US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1B0EF13F-3E04-69D1-7E9C-8B3EC212FA13}"/>
              </a:ext>
            </a:extLst>
          </p:cNvPr>
          <p:cNvGrpSpPr/>
          <p:nvPr/>
        </p:nvGrpSpPr>
        <p:grpSpPr>
          <a:xfrm>
            <a:off x="613346" y="609091"/>
            <a:ext cx="7967844" cy="2188847"/>
            <a:chOff x="613346" y="609091"/>
            <a:chExt cx="7967844" cy="2188847"/>
          </a:xfrm>
        </p:grpSpPr>
        <p:sp>
          <p:nvSpPr>
            <p:cNvPr id="2" name="Elipse 1">
              <a:extLst>
                <a:ext uri="{FF2B5EF4-FFF2-40B4-BE49-F238E27FC236}">
                  <a16:creationId xmlns:a16="http://schemas.microsoft.com/office/drawing/2014/main" id="{DA381C0F-561E-C756-13D4-E2C32AE40E01}"/>
                </a:ext>
              </a:extLst>
            </p:cNvPr>
            <p:cNvSpPr/>
            <p:nvPr/>
          </p:nvSpPr>
          <p:spPr>
            <a:xfrm>
              <a:off x="8341922" y="2716849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5485C841-D574-6E77-DEAF-A44217D05434}"/>
                </a:ext>
              </a:extLst>
            </p:cNvPr>
            <p:cNvSpPr/>
            <p:nvPr/>
          </p:nvSpPr>
          <p:spPr>
            <a:xfrm>
              <a:off x="962025" y="1055259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2AB74D84-C78C-61F3-7048-CDA1D699994D}"/>
                </a:ext>
              </a:extLst>
            </p:cNvPr>
            <p:cNvSpPr/>
            <p:nvPr/>
          </p:nvSpPr>
          <p:spPr>
            <a:xfrm>
              <a:off x="613346" y="1655189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20712E10-3316-5B6E-6EF2-953DD77EB677}"/>
                </a:ext>
              </a:extLst>
            </p:cNvPr>
            <p:cNvSpPr/>
            <p:nvPr/>
          </p:nvSpPr>
          <p:spPr>
            <a:xfrm>
              <a:off x="8470636" y="2091234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78D05247-17A1-23A8-0FF1-F62466648ABA}"/>
                </a:ext>
              </a:extLst>
            </p:cNvPr>
            <p:cNvSpPr/>
            <p:nvPr/>
          </p:nvSpPr>
          <p:spPr>
            <a:xfrm>
              <a:off x="7429500" y="609091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4" name="Google Shape;10364;p24">
            <a:extLst>
              <a:ext uri="{FF2B5EF4-FFF2-40B4-BE49-F238E27FC236}">
                <a16:creationId xmlns:a16="http://schemas.microsoft.com/office/drawing/2014/main" id="{0C4C3498-38CA-E266-2E53-D3D104108913}"/>
              </a:ext>
            </a:extLst>
          </p:cNvPr>
          <p:cNvSpPr/>
          <p:nvPr/>
        </p:nvSpPr>
        <p:spPr>
          <a:xfrm>
            <a:off x="4179944" y="2336930"/>
            <a:ext cx="555949" cy="595713"/>
          </a:xfrm>
          <a:custGeom>
            <a:avLst/>
            <a:gdLst/>
            <a:ahLst/>
            <a:cxnLst/>
            <a:rect l="l" t="t" r="r" b="b"/>
            <a:pathLst>
              <a:path w="20207" h="20183" extrusionOk="0">
                <a:moveTo>
                  <a:pt x="10104" y="1289"/>
                </a:moveTo>
                <a:lnTo>
                  <a:pt x="18265" y="4784"/>
                </a:lnTo>
                <a:lnTo>
                  <a:pt x="14734" y="6295"/>
                </a:lnTo>
                <a:lnTo>
                  <a:pt x="5473" y="6295"/>
                </a:lnTo>
                <a:lnTo>
                  <a:pt x="1942" y="4784"/>
                </a:lnTo>
                <a:lnTo>
                  <a:pt x="10104" y="1289"/>
                </a:lnTo>
                <a:close/>
                <a:moveTo>
                  <a:pt x="14086" y="7480"/>
                </a:moveTo>
                <a:lnTo>
                  <a:pt x="14086" y="10095"/>
                </a:lnTo>
                <a:lnTo>
                  <a:pt x="5945" y="10095"/>
                </a:lnTo>
                <a:lnTo>
                  <a:pt x="5945" y="7480"/>
                </a:lnTo>
                <a:close/>
                <a:moveTo>
                  <a:pt x="7808" y="11279"/>
                </a:moveTo>
                <a:cubicBezTo>
                  <a:pt x="7681" y="11983"/>
                  <a:pt x="7606" y="12695"/>
                  <a:pt x="7584" y="13411"/>
                </a:cubicBezTo>
                <a:lnTo>
                  <a:pt x="5141" y="13411"/>
                </a:lnTo>
                <a:cubicBezTo>
                  <a:pt x="5233" y="12649"/>
                  <a:pt x="5497" y="11921"/>
                  <a:pt x="5916" y="11279"/>
                </a:cubicBezTo>
                <a:close/>
                <a:moveTo>
                  <a:pt x="11193" y="11279"/>
                </a:moveTo>
                <a:cubicBezTo>
                  <a:pt x="11326" y="11925"/>
                  <a:pt x="11409" y="12649"/>
                  <a:pt x="11438" y="13411"/>
                </a:cubicBezTo>
                <a:lnTo>
                  <a:pt x="8767" y="13411"/>
                </a:lnTo>
                <a:cubicBezTo>
                  <a:pt x="8795" y="12649"/>
                  <a:pt x="8879" y="11925"/>
                  <a:pt x="9013" y="11279"/>
                </a:cubicBezTo>
                <a:close/>
                <a:moveTo>
                  <a:pt x="14291" y="11279"/>
                </a:moveTo>
                <a:cubicBezTo>
                  <a:pt x="14710" y="11921"/>
                  <a:pt x="14975" y="12649"/>
                  <a:pt x="15066" y="13411"/>
                </a:cubicBezTo>
                <a:lnTo>
                  <a:pt x="12623" y="13411"/>
                </a:lnTo>
                <a:cubicBezTo>
                  <a:pt x="12601" y="12695"/>
                  <a:pt x="12526" y="11983"/>
                  <a:pt x="12399" y="11279"/>
                </a:cubicBezTo>
                <a:close/>
                <a:moveTo>
                  <a:pt x="7583" y="14595"/>
                </a:moveTo>
                <a:cubicBezTo>
                  <a:pt x="7630" y="15929"/>
                  <a:pt x="7835" y="17175"/>
                  <a:pt x="8172" y="18148"/>
                </a:cubicBezTo>
                <a:cubicBezTo>
                  <a:pt x="8242" y="18350"/>
                  <a:pt x="8316" y="18532"/>
                  <a:pt x="8390" y="18697"/>
                </a:cubicBezTo>
                <a:cubicBezTo>
                  <a:pt x="6655" y="18061"/>
                  <a:pt x="5367" y="16489"/>
                  <a:pt x="5141" y="14595"/>
                </a:cubicBezTo>
                <a:close/>
                <a:moveTo>
                  <a:pt x="15064" y="14595"/>
                </a:moveTo>
                <a:cubicBezTo>
                  <a:pt x="14840" y="16489"/>
                  <a:pt x="13552" y="18061"/>
                  <a:pt x="11815" y="18697"/>
                </a:cubicBezTo>
                <a:cubicBezTo>
                  <a:pt x="11890" y="18532"/>
                  <a:pt x="11963" y="18350"/>
                  <a:pt x="12033" y="18148"/>
                </a:cubicBezTo>
                <a:cubicBezTo>
                  <a:pt x="12371" y="17175"/>
                  <a:pt x="12577" y="15929"/>
                  <a:pt x="12623" y="14595"/>
                </a:cubicBezTo>
                <a:close/>
                <a:moveTo>
                  <a:pt x="11439" y="14595"/>
                </a:moveTo>
                <a:cubicBezTo>
                  <a:pt x="11394" y="15796"/>
                  <a:pt x="11212" y="16904"/>
                  <a:pt x="10915" y="17760"/>
                </a:cubicBezTo>
                <a:cubicBezTo>
                  <a:pt x="10564" y="18772"/>
                  <a:pt x="10203" y="18999"/>
                  <a:pt x="10104" y="18999"/>
                </a:cubicBezTo>
                <a:cubicBezTo>
                  <a:pt x="10004" y="18999"/>
                  <a:pt x="9643" y="18772"/>
                  <a:pt x="9292" y="17760"/>
                </a:cubicBezTo>
                <a:cubicBezTo>
                  <a:pt x="8995" y="16904"/>
                  <a:pt x="8813" y="15796"/>
                  <a:pt x="8768" y="14595"/>
                </a:cubicBezTo>
                <a:close/>
                <a:moveTo>
                  <a:pt x="10104" y="0"/>
                </a:moveTo>
                <a:lnTo>
                  <a:pt x="1" y="4327"/>
                </a:lnTo>
                <a:lnTo>
                  <a:pt x="1" y="5241"/>
                </a:lnTo>
                <a:lnTo>
                  <a:pt x="4761" y="7279"/>
                </a:lnTo>
                <a:lnTo>
                  <a:pt x="4761" y="10901"/>
                </a:lnTo>
                <a:cubicBezTo>
                  <a:pt x="4211" y="11841"/>
                  <a:pt x="3923" y="12912"/>
                  <a:pt x="3925" y="14002"/>
                </a:cubicBezTo>
                <a:cubicBezTo>
                  <a:pt x="3925" y="17410"/>
                  <a:pt x="6697" y="20183"/>
                  <a:pt x="10104" y="20183"/>
                </a:cubicBezTo>
                <a:cubicBezTo>
                  <a:pt x="13513" y="20183"/>
                  <a:pt x="16284" y="17410"/>
                  <a:pt x="16284" y="14002"/>
                </a:cubicBezTo>
                <a:cubicBezTo>
                  <a:pt x="16285" y="12798"/>
                  <a:pt x="15933" y="11620"/>
                  <a:pt x="15270" y="10616"/>
                </a:cubicBezTo>
                <a:lnTo>
                  <a:pt x="15270" y="7355"/>
                </a:lnTo>
                <a:lnTo>
                  <a:pt x="17571" y="6370"/>
                </a:lnTo>
                <a:lnTo>
                  <a:pt x="17571" y="10280"/>
                </a:lnTo>
                <a:lnTo>
                  <a:pt x="18755" y="10280"/>
                </a:lnTo>
                <a:lnTo>
                  <a:pt x="18755" y="5862"/>
                </a:lnTo>
                <a:lnTo>
                  <a:pt x="20206" y="5241"/>
                </a:lnTo>
                <a:lnTo>
                  <a:pt x="20206" y="4327"/>
                </a:lnTo>
                <a:lnTo>
                  <a:pt x="101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6" name="Google Shape;9762;p20">
            <a:extLst>
              <a:ext uri="{FF2B5EF4-FFF2-40B4-BE49-F238E27FC236}">
                <a16:creationId xmlns:a16="http://schemas.microsoft.com/office/drawing/2014/main" id="{899BD7B1-E71F-58F3-83AB-DF72F0EE981A}"/>
              </a:ext>
            </a:extLst>
          </p:cNvPr>
          <p:cNvGrpSpPr/>
          <p:nvPr/>
        </p:nvGrpSpPr>
        <p:grpSpPr>
          <a:xfrm>
            <a:off x="6545343" y="2305845"/>
            <a:ext cx="565683" cy="582899"/>
            <a:chOff x="4122504" y="3231514"/>
            <a:chExt cx="291450" cy="292225"/>
          </a:xfrm>
        </p:grpSpPr>
        <p:sp>
          <p:nvSpPr>
            <p:cNvPr id="17" name="Google Shape;9763;p20">
              <a:extLst>
                <a:ext uri="{FF2B5EF4-FFF2-40B4-BE49-F238E27FC236}">
                  <a16:creationId xmlns:a16="http://schemas.microsoft.com/office/drawing/2014/main" id="{8AF22B1D-96A0-5B3C-2816-CCF350CE80F5}"/>
                </a:ext>
              </a:extLst>
            </p:cNvPr>
            <p:cNvSpPr/>
            <p:nvPr/>
          </p:nvSpPr>
          <p:spPr>
            <a:xfrm>
              <a:off x="4122504" y="3231514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9764;p20">
              <a:extLst>
                <a:ext uri="{FF2B5EF4-FFF2-40B4-BE49-F238E27FC236}">
                  <a16:creationId xmlns:a16="http://schemas.microsoft.com/office/drawing/2014/main" id="{980C43B4-1BCE-4AA2-5151-AA6ACE3C7ECA}"/>
                </a:ext>
              </a:extLst>
            </p:cNvPr>
            <p:cNvSpPr/>
            <p:nvPr/>
          </p:nvSpPr>
          <p:spPr>
            <a:xfrm>
              <a:off x="4155579" y="3264589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9765;p20">
              <a:extLst>
                <a:ext uri="{FF2B5EF4-FFF2-40B4-BE49-F238E27FC236}">
                  <a16:creationId xmlns:a16="http://schemas.microsoft.com/office/drawing/2014/main" id="{47A5B5B6-7B2F-49AF-7297-6E8242172614}"/>
                </a:ext>
              </a:extLst>
            </p:cNvPr>
            <p:cNvSpPr/>
            <p:nvPr/>
          </p:nvSpPr>
          <p:spPr>
            <a:xfrm>
              <a:off x="4190229" y="3264589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9766;p20">
              <a:extLst>
                <a:ext uri="{FF2B5EF4-FFF2-40B4-BE49-F238E27FC236}">
                  <a16:creationId xmlns:a16="http://schemas.microsoft.com/office/drawing/2014/main" id="{25780669-7688-6299-C66A-0CB4E93C61CE}"/>
                </a:ext>
              </a:extLst>
            </p:cNvPr>
            <p:cNvSpPr/>
            <p:nvPr/>
          </p:nvSpPr>
          <p:spPr>
            <a:xfrm>
              <a:off x="4224879" y="3264589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9767;p20">
              <a:extLst>
                <a:ext uri="{FF2B5EF4-FFF2-40B4-BE49-F238E27FC236}">
                  <a16:creationId xmlns:a16="http://schemas.microsoft.com/office/drawing/2014/main" id="{EFB990D1-F516-D4A9-E456-4FFEAE2C097C}"/>
                </a:ext>
              </a:extLst>
            </p:cNvPr>
            <p:cNvSpPr/>
            <p:nvPr/>
          </p:nvSpPr>
          <p:spPr>
            <a:xfrm>
              <a:off x="4257979" y="3264589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9768;p20">
              <a:extLst>
                <a:ext uri="{FF2B5EF4-FFF2-40B4-BE49-F238E27FC236}">
                  <a16:creationId xmlns:a16="http://schemas.microsoft.com/office/drawing/2014/main" id="{FE56ECBD-3214-9786-22B7-7A1AD5D42F73}"/>
                </a:ext>
              </a:extLst>
            </p:cNvPr>
            <p:cNvSpPr/>
            <p:nvPr/>
          </p:nvSpPr>
          <p:spPr>
            <a:xfrm>
              <a:off x="4224879" y="3386689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3" name="Google Shape;10243;p24">
            <a:extLst>
              <a:ext uri="{FF2B5EF4-FFF2-40B4-BE49-F238E27FC236}">
                <a16:creationId xmlns:a16="http://schemas.microsoft.com/office/drawing/2014/main" id="{41CBC463-C0D4-A1E4-0C32-1D0B0F797FF1}"/>
              </a:ext>
            </a:extLst>
          </p:cNvPr>
          <p:cNvGrpSpPr/>
          <p:nvPr/>
        </p:nvGrpSpPr>
        <p:grpSpPr>
          <a:xfrm>
            <a:off x="2061053" y="2340711"/>
            <a:ext cx="544297" cy="596089"/>
            <a:chOff x="7824349" y="1769211"/>
            <a:chExt cx="296720" cy="375308"/>
          </a:xfrm>
        </p:grpSpPr>
        <p:sp>
          <p:nvSpPr>
            <p:cNvPr id="24" name="Google Shape;10244;p24">
              <a:extLst>
                <a:ext uri="{FF2B5EF4-FFF2-40B4-BE49-F238E27FC236}">
                  <a16:creationId xmlns:a16="http://schemas.microsoft.com/office/drawing/2014/main" id="{EB174557-34FE-B937-56DD-48B9AE31F8ED}"/>
                </a:ext>
              </a:extLst>
            </p:cNvPr>
            <p:cNvSpPr/>
            <p:nvPr/>
          </p:nvSpPr>
          <p:spPr>
            <a:xfrm>
              <a:off x="7824349" y="1908524"/>
              <a:ext cx="296720" cy="235995"/>
            </a:xfrm>
            <a:custGeom>
              <a:avLst/>
              <a:gdLst/>
              <a:ahLst/>
              <a:cxnLst/>
              <a:rect l="l" t="t" r="r" b="b"/>
              <a:pathLst>
                <a:path w="15972" h="12705" extrusionOk="0">
                  <a:moveTo>
                    <a:pt x="5492" y="1184"/>
                  </a:moveTo>
                  <a:cubicBezTo>
                    <a:pt x="6541" y="1186"/>
                    <a:pt x="7392" y="2037"/>
                    <a:pt x="7394" y="3086"/>
                  </a:cubicBezTo>
                  <a:lnTo>
                    <a:pt x="7394" y="9684"/>
                  </a:lnTo>
                  <a:cubicBezTo>
                    <a:pt x="6852" y="9257"/>
                    <a:pt x="6181" y="9026"/>
                    <a:pt x="5492" y="9026"/>
                  </a:cubicBezTo>
                  <a:lnTo>
                    <a:pt x="1184" y="9026"/>
                  </a:lnTo>
                  <a:lnTo>
                    <a:pt x="1184" y="1184"/>
                  </a:lnTo>
                  <a:close/>
                  <a:moveTo>
                    <a:pt x="14786" y="1184"/>
                  </a:moveTo>
                  <a:lnTo>
                    <a:pt x="14786" y="9026"/>
                  </a:lnTo>
                  <a:lnTo>
                    <a:pt x="10480" y="9026"/>
                  </a:lnTo>
                  <a:cubicBezTo>
                    <a:pt x="9789" y="9026"/>
                    <a:pt x="9120" y="9257"/>
                    <a:pt x="8578" y="9684"/>
                  </a:cubicBezTo>
                  <a:lnTo>
                    <a:pt x="8578" y="3086"/>
                  </a:lnTo>
                  <a:cubicBezTo>
                    <a:pt x="8578" y="2037"/>
                    <a:pt x="9429" y="1186"/>
                    <a:pt x="10480" y="1184"/>
                  </a:cubicBezTo>
                  <a:close/>
                  <a:moveTo>
                    <a:pt x="5492" y="10209"/>
                  </a:moveTo>
                  <a:cubicBezTo>
                    <a:pt x="6313" y="10211"/>
                    <a:pt x="7041" y="10740"/>
                    <a:pt x="7298" y="11520"/>
                  </a:cubicBezTo>
                  <a:lnTo>
                    <a:pt x="1184" y="11520"/>
                  </a:lnTo>
                  <a:lnTo>
                    <a:pt x="1184" y="10209"/>
                  </a:lnTo>
                  <a:close/>
                  <a:moveTo>
                    <a:pt x="14786" y="10209"/>
                  </a:moveTo>
                  <a:lnTo>
                    <a:pt x="14786" y="11520"/>
                  </a:lnTo>
                  <a:lnTo>
                    <a:pt x="8672" y="11520"/>
                  </a:lnTo>
                  <a:cubicBezTo>
                    <a:pt x="8929" y="10740"/>
                    <a:pt x="9657" y="10211"/>
                    <a:pt x="10480" y="10209"/>
                  </a:cubicBezTo>
                  <a:close/>
                  <a:moveTo>
                    <a:pt x="0" y="0"/>
                  </a:moveTo>
                  <a:lnTo>
                    <a:pt x="0" y="12704"/>
                  </a:lnTo>
                  <a:lnTo>
                    <a:pt x="15971" y="12704"/>
                  </a:lnTo>
                  <a:lnTo>
                    <a:pt x="15971" y="0"/>
                  </a:lnTo>
                  <a:lnTo>
                    <a:pt x="10480" y="0"/>
                  </a:lnTo>
                  <a:cubicBezTo>
                    <a:pt x="9493" y="0"/>
                    <a:pt x="8566" y="473"/>
                    <a:pt x="7985" y="1272"/>
                  </a:cubicBezTo>
                  <a:cubicBezTo>
                    <a:pt x="7406" y="473"/>
                    <a:pt x="6479" y="0"/>
                    <a:pt x="5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0245;p24">
              <a:extLst>
                <a:ext uri="{FF2B5EF4-FFF2-40B4-BE49-F238E27FC236}">
                  <a16:creationId xmlns:a16="http://schemas.microsoft.com/office/drawing/2014/main" id="{19C5FF84-6373-9EEB-B6D8-10F08BE63315}"/>
                </a:ext>
              </a:extLst>
            </p:cNvPr>
            <p:cNvSpPr/>
            <p:nvPr/>
          </p:nvSpPr>
          <p:spPr>
            <a:xfrm>
              <a:off x="7871443" y="1972607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1" y="1"/>
                  </a:moveTo>
                  <a:lnTo>
                    <a:pt x="1" y="1183"/>
                  </a:lnTo>
                  <a:lnTo>
                    <a:pt x="3508" y="1183"/>
                  </a:lnTo>
                  <a:lnTo>
                    <a:pt x="3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0246;p24">
              <a:extLst>
                <a:ext uri="{FF2B5EF4-FFF2-40B4-BE49-F238E27FC236}">
                  <a16:creationId xmlns:a16="http://schemas.microsoft.com/office/drawing/2014/main" id="{89FEE247-9ACC-64FE-767E-EEAAC95163C8}"/>
                </a:ext>
              </a:extLst>
            </p:cNvPr>
            <p:cNvSpPr/>
            <p:nvPr/>
          </p:nvSpPr>
          <p:spPr>
            <a:xfrm>
              <a:off x="7871443" y="2019565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508" y="118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0247;p24">
              <a:extLst>
                <a:ext uri="{FF2B5EF4-FFF2-40B4-BE49-F238E27FC236}">
                  <a16:creationId xmlns:a16="http://schemas.microsoft.com/office/drawing/2014/main" id="{038A5498-2A6F-0AFF-8990-EB085B194EEE}"/>
                </a:ext>
              </a:extLst>
            </p:cNvPr>
            <p:cNvSpPr/>
            <p:nvPr/>
          </p:nvSpPr>
          <p:spPr>
            <a:xfrm>
              <a:off x="8009492" y="1972607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3507" y="118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0248;p24">
              <a:extLst>
                <a:ext uri="{FF2B5EF4-FFF2-40B4-BE49-F238E27FC236}">
                  <a16:creationId xmlns:a16="http://schemas.microsoft.com/office/drawing/2014/main" id="{A26E8C07-3AE7-715E-6679-4371FAC01BA2}"/>
                </a:ext>
              </a:extLst>
            </p:cNvPr>
            <p:cNvSpPr/>
            <p:nvPr/>
          </p:nvSpPr>
          <p:spPr>
            <a:xfrm>
              <a:off x="8009492" y="2019565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0249;p24">
              <a:extLst>
                <a:ext uri="{FF2B5EF4-FFF2-40B4-BE49-F238E27FC236}">
                  <a16:creationId xmlns:a16="http://schemas.microsoft.com/office/drawing/2014/main" id="{C6C86DA3-5FB3-24B4-5474-E3D61D2DB987}"/>
                </a:ext>
              </a:extLst>
            </p:cNvPr>
            <p:cNvSpPr/>
            <p:nvPr/>
          </p:nvSpPr>
          <p:spPr>
            <a:xfrm>
              <a:off x="7941369" y="1856681"/>
              <a:ext cx="62680" cy="29051"/>
            </a:xfrm>
            <a:custGeom>
              <a:avLst/>
              <a:gdLst/>
              <a:ahLst/>
              <a:cxnLst/>
              <a:rect l="l" t="t" r="r" b="b"/>
              <a:pathLst>
                <a:path w="3374" h="1564" extrusionOk="0">
                  <a:moveTo>
                    <a:pt x="1686" y="1"/>
                  </a:moveTo>
                  <a:cubicBezTo>
                    <a:pt x="1002" y="1"/>
                    <a:pt x="366" y="352"/>
                    <a:pt x="0" y="931"/>
                  </a:cubicBezTo>
                  <a:lnTo>
                    <a:pt x="999" y="1564"/>
                  </a:lnTo>
                  <a:cubicBezTo>
                    <a:pt x="1159" y="1312"/>
                    <a:pt x="1423" y="1185"/>
                    <a:pt x="1687" y="1185"/>
                  </a:cubicBezTo>
                  <a:cubicBezTo>
                    <a:pt x="1950" y="1185"/>
                    <a:pt x="2214" y="1312"/>
                    <a:pt x="2373" y="1564"/>
                  </a:cubicBezTo>
                  <a:lnTo>
                    <a:pt x="3373" y="931"/>
                  </a:lnTo>
                  <a:cubicBezTo>
                    <a:pt x="3007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0250;p24">
              <a:extLst>
                <a:ext uri="{FF2B5EF4-FFF2-40B4-BE49-F238E27FC236}">
                  <a16:creationId xmlns:a16="http://schemas.microsoft.com/office/drawing/2014/main" id="{3A096210-D8A9-E69B-CABE-C5E23177DEB9}"/>
                </a:ext>
              </a:extLst>
            </p:cNvPr>
            <p:cNvSpPr/>
            <p:nvPr/>
          </p:nvSpPr>
          <p:spPr>
            <a:xfrm>
              <a:off x="7904957" y="1813865"/>
              <a:ext cx="135486" cy="49112"/>
            </a:xfrm>
            <a:custGeom>
              <a:avLst/>
              <a:gdLst/>
              <a:ahLst/>
              <a:cxnLst/>
              <a:rect l="l" t="t" r="r" b="b"/>
              <a:pathLst>
                <a:path w="7293" h="2644" extrusionOk="0">
                  <a:moveTo>
                    <a:pt x="3646" y="0"/>
                  </a:moveTo>
                  <a:cubicBezTo>
                    <a:pt x="2166" y="0"/>
                    <a:pt x="790" y="759"/>
                    <a:pt x="0" y="2010"/>
                  </a:cubicBezTo>
                  <a:lnTo>
                    <a:pt x="1000" y="2643"/>
                  </a:lnTo>
                  <a:cubicBezTo>
                    <a:pt x="1574" y="1735"/>
                    <a:pt x="2573" y="1184"/>
                    <a:pt x="3646" y="1184"/>
                  </a:cubicBezTo>
                  <a:cubicBezTo>
                    <a:pt x="4720" y="1184"/>
                    <a:pt x="5718" y="1735"/>
                    <a:pt x="6292" y="2643"/>
                  </a:cubicBezTo>
                  <a:lnTo>
                    <a:pt x="7292" y="2010"/>
                  </a:lnTo>
                  <a:cubicBezTo>
                    <a:pt x="6502" y="759"/>
                    <a:pt x="5126" y="0"/>
                    <a:pt x="36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10251;p24">
              <a:extLst>
                <a:ext uri="{FF2B5EF4-FFF2-40B4-BE49-F238E27FC236}">
                  <a16:creationId xmlns:a16="http://schemas.microsoft.com/office/drawing/2014/main" id="{28F8B1E8-EF5F-320F-3985-87AF06A60F9F}"/>
                </a:ext>
              </a:extLst>
            </p:cNvPr>
            <p:cNvSpPr/>
            <p:nvPr/>
          </p:nvSpPr>
          <p:spPr>
            <a:xfrm>
              <a:off x="7866780" y="1769211"/>
              <a:ext cx="211839" cy="70139"/>
            </a:xfrm>
            <a:custGeom>
              <a:avLst/>
              <a:gdLst/>
              <a:ahLst/>
              <a:cxnLst/>
              <a:rect l="l" t="t" r="r" b="b"/>
              <a:pathLst>
                <a:path w="11403" h="3776" extrusionOk="0">
                  <a:moveTo>
                    <a:pt x="5701" y="1"/>
                  </a:moveTo>
                  <a:cubicBezTo>
                    <a:pt x="3376" y="1"/>
                    <a:pt x="1246" y="1174"/>
                    <a:pt x="1" y="3142"/>
                  </a:cubicBezTo>
                  <a:lnTo>
                    <a:pt x="1001" y="3775"/>
                  </a:lnTo>
                  <a:cubicBezTo>
                    <a:pt x="2028" y="2152"/>
                    <a:pt x="3785" y="1183"/>
                    <a:pt x="5702" y="1183"/>
                  </a:cubicBezTo>
                  <a:lnTo>
                    <a:pt x="5702" y="1183"/>
                  </a:lnTo>
                  <a:cubicBezTo>
                    <a:pt x="7619" y="1183"/>
                    <a:pt x="9376" y="2152"/>
                    <a:pt x="10403" y="3775"/>
                  </a:cubicBezTo>
                  <a:lnTo>
                    <a:pt x="11403" y="3142"/>
                  </a:lnTo>
                  <a:cubicBezTo>
                    <a:pt x="10156" y="1174"/>
                    <a:pt x="8026" y="1"/>
                    <a:pt x="5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473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50B16-355E-0B17-6128-7746E34E3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55B45C0-E2A1-D232-4F62-111B0E16E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E3977C8-6BAE-B5AF-67B0-8AD47B31E30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6031152" y="3580643"/>
                </a:moveTo>
                <a:lnTo>
                  <a:pt x="6105709" y="4071870"/>
                </a:lnTo>
                <a:lnTo>
                  <a:pt x="5949576" y="4071870"/>
                </a:lnTo>
                <a:close/>
                <a:moveTo>
                  <a:pt x="4121579" y="3304424"/>
                </a:moveTo>
                <a:lnTo>
                  <a:pt x="4278107" y="3304424"/>
                </a:lnTo>
                <a:cubicBezTo>
                  <a:pt x="4316326" y="3304424"/>
                  <a:pt x="4349563" y="3318250"/>
                  <a:pt x="4377816" y="3345900"/>
                </a:cubicBezTo>
                <a:cubicBezTo>
                  <a:pt x="4406070" y="3373550"/>
                  <a:pt x="4420196" y="3406408"/>
                  <a:pt x="4420196" y="3444474"/>
                </a:cubicBezTo>
                <a:cubicBezTo>
                  <a:pt x="4420196" y="3484799"/>
                  <a:pt x="4405647" y="3518912"/>
                  <a:pt x="4376550" y="3546815"/>
                </a:cubicBezTo>
                <a:cubicBezTo>
                  <a:pt x="4347452" y="3574717"/>
                  <a:pt x="4314638" y="3588669"/>
                  <a:pt x="4278107" y="3588669"/>
                </a:cubicBezTo>
                <a:lnTo>
                  <a:pt x="4121579" y="3588669"/>
                </a:lnTo>
                <a:close/>
                <a:moveTo>
                  <a:pt x="2352485" y="3302385"/>
                </a:moveTo>
                <a:cubicBezTo>
                  <a:pt x="2396515" y="3302385"/>
                  <a:pt x="2431204" y="3317471"/>
                  <a:pt x="2456552" y="3347643"/>
                </a:cubicBezTo>
                <a:cubicBezTo>
                  <a:pt x="2481900" y="3377815"/>
                  <a:pt x="2494574" y="3416967"/>
                  <a:pt x="2494574" y="3465097"/>
                </a:cubicBezTo>
                <a:cubicBezTo>
                  <a:pt x="2494574" y="3528577"/>
                  <a:pt x="2480058" y="3579152"/>
                  <a:pt x="2451026" y="3616823"/>
                </a:cubicBezTo>
                <a:cubicBezTo>
                  <a:pt x="2421994" y="3654495"/>
                  <a:pt x="2389147" y="3673330"/>
                  <a:pt x="2352485" y="3673330"/>
                </a:cubicBezTo>
                <a:lnTo>
                  <a:pt x="2216579" y="3673330"/>
                </a:lnTo>
                <a:lnTo>
                  <a:pt x="2216579" y="3304161"/>
                </a:lnTo>
                <a:close/>
                <a:moveTo>
                  <a:pt x="3278113" y="3281730"/>
                </a:moveTo>
                <a:cubicBezTo>
                  <a:pt x="3315652" y="3281730"/>
                  <a:pt x="3346997" y="3295505"/>
                  <a:pt x="3372148" y="3323057"/>
                </a:cubicBezTo>
                <a:cubicBezTo>
                  <a:pt x="3397299" y="3350609"/>
                  <a:pt x="3409874" y="3384251"/>
                  <a:pt x="3409874" y="3423983"/>
                </a:cubicBezTo>
                <a:lnTo>
                  <a:pt x="3411946" y="4078745"/>
                </a:lnTo>
                <a:cubicBezTo>
                  <a:pt x="3411946" y="4116569"/>
                  <a:pt x="3398291" y="4150349"/>
                  <a:pt x="3370980" y="4180082"/>
                </a:cubicBezTo>
                <a:cubicBezTo>
                  <a:pt x="3343670" y="4209816"/>
                  <a:pt x="3312714" y="4224682"/>
                  <a:pt x="3278113" y="4224682"/>
                </a:cubicBezTo>
                <a:cubicBezTo>
                  <a:pt x="3241648" y="4224682"/>
                  <a:pt x="3210231" y="4210594"/>
                  <a:pt x="3183863" y="4182417"/>
                </a:cubicBezTo>
                <a:cubicBezTo>
                  <a:pt x="3157496" y="4154240"/>
                  <a:pt x="3144312" y="4119573"/>
                  <a:pt x="3144312" y="4078416"/>
                </a:cubicBezTo>
                <a:lnTo>
                  <a:pt x="3144312" y="3423819"/>
                </a:lnTo>
                <a:cubicBezTo>
                  <a:pt x="3144312" y="3382617"/>
                  <a:pt x="3157391" y="3348636"/>
                  <a:pt x="3183551" y="3321873"/>
                </a:cubicBezTo>
                <a:cubicBezTo>
                  <a:pt x="3209710" y="3295111"/>
                  <a:pt x="3241231" y="3281730"/>
                  <a:pt x="3278113" y="3281730"/>
                </a:cubicBezTo>
                <a:close/>
                <a:moveTo>
                  <a:pt x="6585133" y="3016628"/>
                </a:moveTo>
                <a:cubicBezTo>
                  <a:pt x="6564214" y="3016628"/>
                  <a:pt x="6553755" y="3026386"/>
                  <a:pt x="6553755" y="3045901"/>
                </a:cubicBezTo>
                <a:lnTo>
                  <a:pt x="6551683" y="4462517"/>
                </a:lnTo>
                <a:cubicBezTo>
                  <a:pt x="6551683" y="4483436"/>
                  <a:pt x="6561451" y="4493895"/>
                  <a:pt x="6580989" y="4493895"/>
                </a:cubicBezTo>
                <a:lnTo>
                  <a:pt x="7248019" y="4493895"/>
                </a:lnTo>
                <a:cubicBezTo>
                  <a:pt x="7268937" y="4493895"/>
                  <a:pt x="7279396" y="4483436"/>
                  <a:pt x="7279396" y="4462517"/>
                </a:cubicBezTo>
                <a:lnTo>
                  <a:pt x="7279396" y="4229155"/>
                </a:lnTo>
                <a:cubicBezTo>
                  <a:pt x="7279396" y="4209662"/>
                  <a:pt x="7268937" y="4199915"/>
                  <a:pt x="7248019" y="4199915"/>
                </a:cubicBezTo>
                <a:lnTo>
                  <a:pt x="6843656" y="4199915"/>
                </a:lnTo>
                <a:lnTo>
                  <a:pt x="6845729" y="3046230"/>
                </a:lnTo>
                <a:cubicBezTo>
                  <a:pt x="6845729" y="3026495"/>
                  <a:pt x="6835269" y="3016628"/>
                  <a:pt x="6814350" y="3016628"/>
                </a:cubicBezTo>
                <a:close/>
                <a:moveTo>
                  <a:pt x="5883103" y="3016628"/>
                </a:moveTo>
                <a:cubicBezTo>
                  <a:pt x="5866219" y="3016628"/>
                  <a:pt x="5856100" y="3023294"/>
                  <a:pt x="5852745" y="3036626"/>
                </a:cubicBezTo>
                <a:lnTo>
                  <a:pt x="5595669" y="4461070"/>
                </a:lnTo>
                <a:cubicBezTo>
                  <a:pt x="5595669" y="4482954"/>
                  <a:pt x="5605437" y="4493895"/>
                  <a:pt x="5624975" y="4493895"/>
                </a:cubicBezTo>
                <a:lnTo>
                  <a:pt x="5854192" y="4493895"/>
                </a:lnTo>
                <a:cubicBezTo>
                  <a:pt x="5871054" y="4493895"/>
                  <a:pt x="5881349" y="4484697"/>
                  <a:pt x="5885077" y="4466300"/>
                </a:cubicBezTo>
                <a:lnTo>
                  <a:pt x="5905272" y="4332828"/>
                </a:lnTo>
                <a:lnTo>
                  <a:pt x="6149684" y="4332828"/>
                </a:lnTo>
                <a:lnTo>
                  <a:pt x="6169748" y="4462978"/>
                </a:lnTo>
                <a:cubicBezTo>
                  <a:pt x="6173542" y="4483589"/>
                  <a:pt x="6184001" y="4493895"/>
                  <a:pt x="6201126" y="4493895"/>
                </a:cubicBezTo>
                <a:lnTo>
                  <a:pt x="6430344" y="4493895"/>
                </a:lnTo>
                <a:cubicBezTo>
                  <a:pt x="6451263" y="4493895"/>
                  <a:pt x="6460867" y="4482350"/>
                  <a:pt x="6459156" y="4459261"/>
                </a:cubicBezTo>
                <a:lnTo>
                  <a:pt x="6213493" y="3040408"/>
                </a:lnTo>
                <a:cubicBezTo>
                  <a:pt x="6209569" y="3024555"/>
                  <a:pt x="6199251" y="3016628"/>
                  <a:pt x="6182543" y="3016628"/>
                </a:cubicBezTo>
                <a:close/>
                <a:moveTo>
                  <a:pt x="4788044" y="3016628"/>
                </a:moveTo>
                <a:cubicBezTo>
                  <a:pt x="4768506" y="3016628"/>
                  <a:pt x="4758738" y="3025695"/>
                  <a:pt x="4758738" y="3043829"/>
                </a:cubicBezTo>
                <a:lnTo>
                  <a:pt x="4756666" y="3275119"/>
                </a:lnTo>
                <a:cubicBezTo>
                  <a:pt x="4756666" y="3296037"/>
                  <a:pt x="4767125" y="3306497"/>
                  <a:pt x="4788044" y="3306497"/>
                </a:cubicBezTo>
                <a:lnTo>
                  <a:pt x="5035450" y="3306497"/>
                </a:lnTo>
                <a:lnTo>
                  <a:pt x="5035450" y="4462517"/>
                </a:lnTo>
                <a:cubicBezTo>
                  <a:pt x="5035450" y="4483436"/>
                  <a:pt x="5045219" y="4493895"/>
                  <a:pt x="5064756" y="4493895"/>
                </a:cubicBezTo>
                <a:lnTo>
                  <a:pt x="5298085" y="4493895"/>
                </a:lnTo>
                <a:cubicBezTo>
                  <a:pt x="5317622" y="4493895"/>
                  <a:pt x="5327391" y="4483436"/>
                  <a:pt x="5327391" y="4462517"/>
                </a:cubicBezTo>
                <a:lnTo>
                  <a:pt x="5325351" y="3306497"/>
                </a:lnTo>
                <a:lnTo>
                  <a:pt x="5574797" y="3306497"/>
                </a:lnTo>
                <a:cubicBezTo>
                  <a:pt x="5594356" y="3306497"/>
                  <a:pt x="5604136" y="3296037"/>
                  <a:pt x="5604136" y="3275119"/>
                </a:cubicBezTo>
                <a:lnTo>
                  <a:pt x="5604136" y="3043829"/>
                </a:lnTo>
                <a:cubicBezTo>
                  <a:pt x="5604136" y="3025695"/>
                  <a:pt x="5593676" y="3016628"/>
                  <a:pt x="5572758" y="3016628"/>
                </a:cubicBezTo>
                <a:close/>
                <a:moveTo>
                  <a:pt x="3860983" y="3016628"/>
                </a:moveTo>
                <a:cubicBezTo>
                  <a:pt x="3841446" y="3016628"/>
                  <a:pt x="3831677" y="3025695"/>
                  <a:pt x="3831677" y="3043829"/>
                </a:cubicBezTo>
                <a:lnTo>
                  <a:pt x="3827533" y="4462517"/>
                </a:lnTo>
                <a:cubicBezTo>
                  <a:pt x="3827533" y="4483436"/>
                  <a:pt x="3837302" y="4493895"/>
                  <a:pt x="3856839" y="4493895"/>
                </a:cubicBezTo>
                <a:lnTo>
                  <a:pt x="4090201" y="4493895"/>
                </a:lnTo>
                <a:cubicBezTo>
                  <a:pt x="4109738" y="4493895"/>
                  <a:pt x="4119507" y="4483491"/>
                  <a:pt x="4119507" y="4462682"/>
                </a:cubicBezTo>
                <a:lnTo>
                  <a:pt x="4121513" y="3876465"/>
                </a:lnTo>
                <a:lnTo>
                  <a:pt x="4236829" y="3876465"/>
                </a:lnTo>
                <a:cubicBezTo>
                  <a:pt x="4281473" y="3876465"/>
                  <a:pt x="4319413" y="3892691"/>
                  <a:pt x="4350648" y="3925144"/>
                </a:cubicBezTo>
                <a:cubicBezTo>
                  <a:pt x="4381884" y="3957596"/>
                  <a:pt x="4397501" y="3995607"/>
                  <a:pt x="4397501" y="4039177"/>
                </a:cubicBezTo>
                <a:lnTo>
                  <a:pt x="4397501" y="4466662"/>
                </a:lnTo>
                <a:cubicBezTo>
                  <a:pt x="4397501" y="4484817"/>
                  <a:pt x="4407270" y="4493895"/>
                  <a:pt x="4426807" y="4493895"/>
                </a:cubicBezTo>
                <a:lnTo>
                  <a:pt x="4660136" y="4493895"/>
                </a:lnTo>
                <a:cubicBezTo>
                  <a:pt x="4681055" y="4493895"/>
                  <a:pt x="4691514" y="4483436"/>
                  <a:pt x="4691514" y="4462517"/>
                </a:cubicBezTo>
                <a:lnTo>
                  <a:pt x="4689475" y="4039177"/>
                </a:lnTo>
                <a:cubicBezTo>
                  <a:pt x="4689475" y="3923532"/>
                  <a:pt x="4652297" y="3827479"/>
                  <a:pt x="4577942" y="3751019"/>
                </a:cubicBezTo>
                <a:cubicBezTo>
                  <a:pt x="4590440" y="3745186"/>
                  <a:pt x="4607576" y="3727392"/>
                  <a:pt x="4629350" y="3697637"/>
                </a:cubicBezTo>
                <a:cubicBezTo>
                  <a:pt x="4651124" y="3667881"/>
                  <a:pt x="4670025" y="3631509"/>
                  <a:pt x="4686054" y="3588521"/>
                </a:cubicBezTo>
                <a:cubicBezTo>
                  <a:pt x="4702083" y="3545532"/>
                  <a:pt x="4710098" y="3497517"/>
                  <a:pt x="4710098" y="3444474"/>
                </a:cubicBezTo>
                <a:cubicBezTo>
                  <a:pt x="4710098" y="3364483"/>
                  <a:pt x="4690604" y="3292359"/>
                  <a:pt x="4651617" y="3228101"/>
                </a:cubicBezTo>
                <a:cubicBezTo>
                  <a:pt x="4612630" y="3163843"/>
                  <a:pt x="4560213" y="3112533"/>
                  <a:pt x="4494366" y="3074171"/>
                </a:cubicBezTo>
                <a:cubicBezTo>
                  <a:pt x="4428518" y="3035809"/>
                  <a:pt x="4356431" y="3016628"/>
                  <a:pt x="4278107" y="3016628"/>
                </a:cubicBezTo>
                <a:close/>
                <a:moveTo>
                  <a:pt x="1955983" y="3016628"/>
                </a:moveTo>
                <a:cubicBezTo>
                  <a:pt x="1936446" y="3016628"/>
                  <a:pt x="1926678" y="3025695"/>
                  <a:pt x="1926678" y="3043829"/>
                </a:cubicBezTo>
                <a:lnTo>
                  <a:pt x="1922533" y="4462517"/>
                </a:lnTo>
                <a:cubicBezTo>
                  <a:pt x="1922533" y="4483436"/>
                  <a:pt x="1932993" y="4493895"/>
                  <a:pt x="1953911" y="4493895"/>
                </a:cubicBezTo>
                <a:lnTo>
                  <a:pt x="2185201" y="4493895"/>
                </a:lnTo>
                <a:cubicBezTo>
                  <a:pt x="2206120" y="4493895"/>
                  <a:pt x="2216579" y="4483436"/>
                  <a:pt x="2216579" y="4462517"/>
                </a:cubicBezTo>
                <a:lnTo>
                  <a:pt x="2216579" y="3963199"/>
                </a:lnTo>
                <a:lnTo>
                  <a:pt x="2352485" y="3963199"/>
                </a:lnTo>
                <a:cubicBezTo>
                  <a:pt x="2429493" y="3963199"/>
                  <a:pt x="2500604" y="3942916"/>
                  <a:pt x="2565816" y="3902350"/>
                </a:cubicBezTo>
                <a:cubicBezTo>
                  <a:pt x="2631028" y="3861784"/>
                  <a:pt x="2683774" y="3804088"/>
                  <a:pt x="2724054" y="3729261"/>
                </a:cubicBezTo>
                <a:cubicBezTo>
                  <a:pt x="2764335" y="3654434"/>
                  <a:pt x="2784475" y="3566380"/>
                  <a:pt x="2784475" y="3465097"/>
                </a:cubicBezTo>
                <a:cubicBezTo>
                  <a:pt x="2784475" y="3328402"/>
                  <a:pt x="2745719" y="3219483"/>
                  <a:pt x="2668205" y="3138341"/>
                </a:cubicBezTo>
                <a:cubicBezTo>
                  <a:pt x="2590692" y="3057199"/>
                  <a:pt x="2485452" y="3016628"/>
                  <a:pt x="2352485" y="3016628"/>
                </a:cubicBezTo>
                <a:close/>
                <a:moveTo>
                  <a:pt x="3278113" y="2993933"/>
                </a:moveTo>
                <a:cubicBezTo>
                  <a:pt x="3201213" y="2993933"/>
                  <a:pt x="3130004" y="3013586"/>
                  <a:pt x="3064486" y="3052890"/>
                </a:cubicBezTo>
                <a:cubicBezTo>
                  <a:pt x="2998967" y="3092195"/>
                  <a:pt x="2947229" y="3144081"/>
                  <a:pt x="2909273" y="3208547"/>
                </a:cubicBezTo>
                <a:cubicBezTo>
                  <a:pt x="2871317" y="3273013"/>
                  <a:pt x="2852338" y="3344771"/>
                  <a:pt x="2852338" y="3423819"/>
                </a:cubicBezTo>
                <a:lnTo>
                  <a:pt x="2850266" y="4078416"/>
                </a:lnTo>
                <a:cubicBezTo>
                  <a:pt x="2850266" y="4158407"/>
                  <a:pt x="2869721" y="4231195"/>
                  <a:pt x="2908631" y="4296779"/>
                </a:cubicBezTo>
                <a:cubicBezTo>
                  <a:pt x="2947541" y="4362364"/>
                  <a:pt x="2999202" y="4415055"/>
                  <a:pt x="3063614" y="4454854"/>
                </a:cubicBezTo>
                <a:cubicBezTo>
                  <a:pt x="3128025" y="4494652"/>
                  <a:pt x="3199525" y="4514551"/>
                  <a:pt x="3278113" y="4514551"/>
                </a:cubicBezTo>
                <a:cubicBezTo>
                  <a:pt x="3356525" y="4514551"/>
                  <a:pt x="3427948" y="4494641"/>
                  <a:pt x="3492381" y="4454821"/>
                </a:cubicBezTo>
                <a:cubicBezTo>
                  <a:pt x="3556814" y="4415001"/>
                  <a:pt x="3608179" y="4362200"/>
                  <a:pt x="3646475" y="4296418"/>
                </a:cubicBezTo>
                <a:cubicBezTo>
                  <a:pt x="3684772" y="4230636"/>
                  <a:pt x="3703920" y="4157968"/>
                  <a:pt x="3703920" y="4078416"/>
                </a:cubicBezTo>
                <a:lnTo>
                  <a:pt x="3701847" y="3423819"/>
                </a:lnTo>
                <a:cubicBezTo>
                  <a:pt x="3701847" y="3345122"/>
                  <a:pt x="3682798" y="3273419"/>
                  <a:pt x="3644699" y="3208712"/>
                </a:cubicBezTo>
                <a:cubicBezTo>
                  <a:pt x="3606601" y="3144004"/>
                  <a:pt x="3555570" y="3092031"/>
                  <a:pt x="3491608" y="3052792"/>
                </a:cubicBezTo>
                <a:cubicBezTo>
                  <a:pt x="3427646" y="3013553"/>
                  <a:pt x="3356481" y="2993933"/>
                  <a:pt x="3278113" y="2993933"/>
                </a:cubicBezTo>
                <a:close/>
                <a:moveTo>
                  <a:pt x="2821227" y="1056517"/>
                </a:moveTo>
                <a:lnTo>
                  <a:pt x="2895785" y="1547746"/>
                </a:lnTo>
                <a:lnTo>
                  <a:pt x="2739651" y="1547746"/>
                </a:lnTo>
                <a:close/>
                <a:moveTo>
                  <a:pt x="3772814" y="778227"/>
                </a:moveTo>
                <a:cubicBezTo>
                  <a:pt x="3809652" y="776868"/>
                  <a:pt x="3842225" y="790392"/>
                  <a:pt x="3870533" y="818798"/>
                </a:cubicBezTo>
                <a:cubicBezTo>
                  <a:pt x="3898842" y="847205"/>
                  <a:pt x="3912996" y="880365"/>
                  <a:pt x="3912996" y="918277"/>
                </a:cubicBezTo>
                <a:lnTo>
                  <a:pt x="3912996" y="1513013"/>
                </a:lnTo>
                <a:cubicBezTo>
                  <a:pt x="3912996" y="1557920"/>
                  <a:pt x="3897400" y="1596276"/>
                  <a:pt x="3866208" y="1628082"/>
                </a:cubicBezTo>
                <a:cubicBezTo>
                  <a:pt x="3835017" y="1659887"/>
                  <a:pt x="3797055" y="1675790"/>
                  <a:pt x="3752323" y="1675790"/>
                </a:cubicBezTo>
                <a:lnTo>
                  <a:pt x="3645329" y="1675790"/>
                </a:lnTo>
                <a:lnTo>
                  <a:pt x="3647368" y="780004"/>
                </a:lnTo>
                <a:close/>
                <a:moveTo>
                  <a:pt x="5932052" y="492503"/>
                </a:moveTo>
                <a:cubicBezTo>
                  <a:pt x="5906989" y="492503"/>
                  <a:pt x="5894458" y="504388"/>
                  <a:pt x="5894458" y="528157"/>
                </a:cubicBezTo>
                <a:lnTo>
                  <a:pt x="5896530" y="1934610"/>
                </a:lnTo>
                <a:cubicBezTo>
                  <a:pt x="5896530" y="1958050"/>
                  <a:pt x="5909051" y="1969770"/>
                  <a:pt x="5934092" y="1969770"/>
                </a:cubicBezTo>
                <a:lnTo>
                  <a:pt x="6140614" y="1969770"/>
                </a:lnTo>
                <a:cubicBezTo>
                  <a:pt x="6167037" y="1969770"/>
                  <a:pt x="6180193" y="1957206"/>
                  <a:pt x="6180083" y="1932077"/>
                </a:cubicBezTo>
                <a:lnTo>
                  <a:pt x="6165776" y="1209823"/>
                </a:lnTo>
                <a:lnTo>
                  <a:pt x="6488470" y="1969770"/>
                </a:lnTo>
                <a:lnTo>
                  <a:pt x="6683711" y="1969770"/>
                </a:lnTo>
                <a:cubicBezTo>
                  <a:pt x="6704630" y="1969770"/>
                  <a:pt x="6715089" y="1958620"/>
                  <a:pt x="6715089" y="1936320"/>
                </a:cubicBezTo>
                <a:lnTo>
                  <a:pt x="6713016" y="527993"/>
                </a:lnTo>
                <a:cubicBezTo>
                  <a:pt x="6713016" y="504333"/>
                  <a:pt x="6701866" y="492503"/>
                  <a:pt x="6679567" y="492503"/>
                </a:cubicBezTo>
                <a:lnTo>
                  <a:pt x="6475149" y="492503"/>
                </a:lnTo>
                <a:cubicBezTo>
                  <a:pt x="6448727" y="492503"/>
                  <a:pt x="6435515" y="504388"/>
                  <a:pt x="6435515" y="528157"/>
                </a:cubicBezTo>
                <a:lnTo>
                  <a:pt x="6445843" y="1304023"/>
                </a:lnTo>
                <a:lnTo>
                  <a:pt x="6131997" y="492503"/>
                </a:lnTo>
                <a:close/>
                <a:moveTo>
                  <a:pt x="5487686" y="492503"/>
                </a:moveTo>
                <a:cubicBezTo>
                  <a:pt x="5468149" y="492503"/>
                  <a:pt x="5458380" y="501570"/>
                  <a:pt x="5458380" y="519704"/>
                </a:cubicBezTo>
                <a:lnTo>
                  <a:pt x="5456308" y="1938392"/>
                </a:lnTo>
                <a:cubicBezTo>
                  <a:pt x="5456308" y="1959311"/>
                  <a:pt x="5466767" y="1969770"/>
                  <a:pt x="5487686" y="1969770"/>
                </a:cubicBezTo>
                <a:lnTo>
                  <a:pt x="5721048" y="1969770"/>
                </a:lnTo>
                <a:cubicBezTo>
                  <a:pt x="5740585" y="1969770"/>
                  <a:pt x="5750354" y="1959311"/>
                  <a:pt x="5750354" y="1938392"/>
                </a:cubicBezTo>
                <a:lnTo>
                  <a:pt x="5748282" y="519704"/>
                </a:lnTo>
                <a:cubicBezTo>
                  <a:pt x="5748282" y="501570"/>
                  <a:pt x="5738513" y="492503"/>
                  <a:pt x="5718976" y="492503"/>
                </a:cubicBezTo>
                <a:close/>
                <a:moveTo>
                  <a:pt x="4365808" y="492503"/>
                </a:moveTo>
                <a:cubicBezTo>
                  <a:pt x="4346271" y="492503"/>
                  <a:pt x="4336502" y="501570"/>
                  <a:pt x="4336502" y="519704"/>
                </a:cubicBezTo>
                <a:lnTo>
                  <a:pt x="4332358" y="1938392"/>
                </a:lnTo>
                <a:cubicBezTo>
                  <a:pt x="4332358" y="1959311"/>
                  <a:pt x="4342127" y="1969770"/>
                  <a:pt x="4361664" y="1969770"/>
                </a:cubicBezTo>
                <a:lnTo>
                  <a:pt x="4595025" y="1969770"/>
                </a:lnTo>
                <a:cubicBezTo>
                  <a:pt x="4614563" y="1969770"/>
                  <a:pt x="4624332" y="1959366"/>
                  <a:pt x="4624332" y="1938557"/>
                </a:cubicBezTo>
                <a:lnTo>
                  <a:pt x="4626272" y="906272"/>
                </a:lnTo>
                <a:lnTo>
                  <a:pt x="4819902" y="1220151"/>
                </a:lnTo>
                <a:lnTo>
                  <a:pt x="5016031" y="906272"/>
                </a:lnTo>
                <a:lnTo>
                  <a:pt x="5017971" y="1938721"/>
                </a:lnTo>
                <a:cubicBezTo>
                  <a:pt x="5017971" y="1959421"/>
                  <a:pt x="5027740" y="1969770"/>
                  <a:pt x="5047277" y="1969770"/>
                </a:cubicBezTo>
                <a:lnTo>
                  <a:pt x="5280606" y="1969770"/>
                </a:lnTo>
                <a:cubicBezTo>
                  <a:pt x="5300165" y="1969770"/>
                  <a:pt x="5309945" y="1959311"/>
                  <a:pt x="5309945" y="1938392"/>
                </a:cubicBezTo>
                <a:lnTo>
                  <a:pt x="5305801" y="519704"/>
                </a:lnTo>
                <a:cubicBezTo>
                  <a:pt x="5305801" y="501570"/>
                  <a:pt x="5296032" y="492503"/>
                  <a:pt x="5276495" y="492503"/>
                </a:cubicBezTo>
                <a:lnTo>
                  <a:pt x="5022477" y="492503"/>
                </a:lnTo>
                <a:cubicBezTo>
                  <a:pt x="5009409" y="492503"/>
                  <a:pt x="4998840" y="497919"/>
                  <a:pt x="4990770" y="508751"/>
                </a:cubicBezTo>
                <a:lnTo>
                  <a:pt x="4819967" y="771255"/>
                </a:lnTo>
                <a:lnTo>
                  <a:pt x="4648145" y="507403"/>
                </a:lnTo>
                <a:cubicBezTo>
                  <a:pt x="4640733" y="497470"/>
                  <a:pt x="4630603" y="492503"/>
                  <a:pt x="4617753" y="492503"/>
                </a:cubicBezTo>
                <a:close/>
                <a:moveTo>
                  <a:pt x="2673178" y="492503"/>
                </a:moveTo>
                <a:cubicBezTo>
                  <a:pt x="2656294" y="492503"/>
                  <a:pt x="2646175" y="499169"/>
                  <a:pt x="2642820" y="512501"/>
                </a:cubicBezTo>
                <a:lnTo>
                  <a:pt x="2385744" y="1936945"/>
                </a:lnTo>
                <a:cubicBezTo>
                  <a:pt x="2385744" y="1958829"/>
                  <a:pt x="2395512" y="1969770"/>
                  <a:pt x="2415050" y="1969770"/>
                </a:cubicBezTo>
                <a:lnTo>
                  <a:pt x="2644267" y="1969770"/>
                </a:lnTo>
                <a:cubicBezTo>
                  <a:pt x="2661129" y="1969770"/>
                  <a:pt x="2671424" y="1960572"/>
                  <a:pt x="2675152" y="1942175"/>
                </a:cubicBezTo>
                <a:lnTo>
                  <a:pt x="2695347" y="1808703"/>
                </a:lnTo>
                <a:lnTo>
                  <a:pt x="2939760" y="1808703"/>
                </a:lnTo>
                <a:lnTo>
                  <a:pt x="2959824" y="1938853"/>
                </a:lnTo>
                <a:cubicBezTo>
                  <a:pt x="2963617" y="1959464"/>
                  <a:pt x="2974076" y="1969770"/>
                  <a:pt x="2991202" y="1969770"/>
                </a:cubicBezTo>
                <a:lnTo>
                  <a:pt x="3220419" y="1969770"/>
                </a:lnTo>
                <a:cubicBezTo>
                  <a:pt x="3241338" y="1969770"/>
                  <a:pt x="3250942" y="1958226"/>
                  <a:pt x="3249232" y="1935136"/>
                </a:cubicBezTo>
                <a:lnTo>
                  <a:pt x="3003569" y="516283"/>
                </a:lnTo>
                <a:cubicBezTo>
                  <a:pt x="2999644" y="500430"/>
                  <a:pt x="2989327" y="492503"/>
                  <a:pt x="2972618" y="492503"/>
                </a:cubicBezTo>
                <a:close/>
                <a:moveTo>
                  <a:pt x="3791957" y="488359"/>
                </a:moveTo>
                <a:lnTo>
                  <a:pt x="3384405" y="492503"/>
                </a:lnTo>
                <a:cubicBezTo>
                  <a:pt x="3365087" y="492503"/>
                  <a:pt x="3355427" y="501570"/>
                  <a:pt x="3355427" y="519704"/>
                </a:cubicBezTo>
                <a:lnTo>
                  <a:pt x="3351283" y="1938392"/>
                </a:lnTo>
                <a:cubicBezTo>
                  <a:pt x="3351283" y="1959311"/>
                  <a:pt x="3361743" y="1969770"/>
                  <a:pt x="3382661" y="1969770"/>
                </a:cubicBezTo>
                <a:lnTo>
                  <a:pt x="3752323" y="1967698"/>
                </a:lnTo>
                <a:cubicBezTo>
                  <a:pt x="3837358" y="1966251"/>
                  <a:pt x="3913873" y="1945277"/>
                  <a:pt x="3981870" y="1904778"/>
                </a:cubicBezTo>
                <a:cubicBezTo>
                  <a:pt x="4049867" y="1864278"/>
                  <a:pt x="4104043" y="1809788"/>
                  <a:pt x="4144400" y="1741309"/>
                </a:cubicBezTo>
                <a:cubicBezTo>
                  <a:pt x="4184758" y="1672830"/>
                  <a:pt x="4204936" y="1596731"/>
                  <a:pt x="4204936" y="1513013"/>
                </a:cubicBezTo>
                <a:lnTo>
                  <a:pt x="4204936" y="920349"/>
                </a:lnTo>
                <a:cubicBezTo>
                  <a:pt x="4204936" y="841630"/>
                  <a:pt x="4185504" y="769517"/>
                  <a:pt x="4146637" y="704009"/>
                </a:cubicBezTo>
                <a:cubicBezTo>
                  <a:pt x="4107771" y="638501"/>
                  <a:pt x="4055414" y="586215"/>
                  <a:pt x="3989566" y="547151"/>
                </a:cubicBezTo>
                <a:cubicBezTo>
                  <a:pt x="3923718" y="508088"/>
                  <a:pt x="3857848" y="488490"/>
                  <a:pt x="3791957" y="488359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055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1400">
        <p14:ripple/>
      </p:transition>
    </mc:Choice>
    <mc:Fallback xmlns="">
      <p:transition spd="slow" advClick="0" advTm="14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36E62-84A7-E5DF-54B1-68FF39355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51300B8-E787-BE8B-255E-795972412B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F480C90-E999-948B-E795-A2EB248671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1" y="-2621"/>
            <a:ext cx="9139049" cy="5148879"/>
          </a:xfrm>
          <a:prstGeom prst="rect">
            <a:avLst/>
          </a:prstGeom>
        </p:spPr>
      </p:pic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C619AC6-4CF8-3DF7-7C04-0B9369462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1493D7A-99BF-0581-A605-464DDB887D46}"/>
              </a:ext>
            </a:extLst>
          </p:cNvPr>
          <p:cNvSpPr/>
          <p:nvPr/>
        </p:nvSpPr>
        <p:spPr>
          <a:xfrm>
            <a:off x="-102948710" y="-84588656"/>
            <a:ext cx="141734510" cy="103029056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6031152" y="3580643"/>
                </a:moveTo>
                <a:lnTo>
                  <a:pt x="6105709" y="4071870"/>
                </a:lnTo>
                <a:lnTo>
                  <a:pt x="5949576" y="4071870"/>
                </a:lnTo>
                <a:close/>
                <a:moveTo>
                  <a:pt x="4121579" y="3304424"/>
                </a:moveTo>
                <a:lnTo>
                  <a:pt x="4278107" y="3304424"/>
                </a:lnTo>
                <a:cubicBezTo>
                  <a:pt x="4316326" y="3304424"/>
                  <a:pt x="4349563" y="3318250"/>
                  <a:pt x="4377816" y="3345900"/>
                </a:cubicBezTo>
                <a:cubicBezTo>
                  <a:pt x="4406070" y="3373550"/>
                  <a:pt x="4420196" y="3406408"/>
                  <a:pt x="4420196" y="3444474"/>
                </a:cubicBezTo>
                <a:cubicBezTo>
                  <a:pt x="4420196" y="3484799"/>
                  <a:pt x="4405647" y="3518912"/>
                  <a:pt x="4376550" y="3546815"/>
                </a:cubicBezTo>
                <a:cubicBezTo>
                  <a:pt x="4347452" y="3574717"/>
                  <a:pt x="4314638" y="3588669"/>
                  <a:pt x="4278107" y="3588669"/>
                </a:cubicBezTo>
                <a:lnTo>
                  <a:pt x="4121579" y="3588669"/>
                </a:lnTo>
                <a:close/>
                <a:moveTo>
                  <a:pt x="2352485" y="3302385"/>
                </a:moveTo>
                <a:cubicBezTo>
                  <a:pt x="2396515" y="3302385"/>
                  <a:pt x="2431204" y="3317471"/>
                  <a:pt x="2456552" y="3347643"/>
                </a:cubicBezTo>
                <a:cubicBezTo>
                  <a:pt x="2481900" y="3377815"/>
                  <a:pt x="2494574" y="3416967"/>
                  <a:pt x="2494574" y="3465097"/>
                </a:cubicBezTo>
                <a:cubicBezTo>
                  <a:pt x="2494574" y="3528577"/>
                  <a:pt x="2480058" y="3579152"/>
                  <a:pt x="2451026" y="3616823"/>
                </a:cubicBezTo>
                <a:cubicBezTo>
                  <a:pt x="2421994" y="3654495"/>
                  <a:pt x="2389147" y="3673330"/>
                  <a:pt x="2352485" y="3673330"/>
                </a:cubicBezTo>
                <a:lnTo>
                  <a:pt x="2216579" y="3673330"/>
                </a:lnTo>
                <a:lnTo>
                  <a:pt x="2216579" y="3304161"/>
                </a:lnTo>
                <a:close/>
                <a:moveTo>
                  <a:pt x="3278113" y="3281730"/>
                </a:moveTo>
                <a:cubicBezTo>
                  <a:pt x="3315652" y="3281730"/>
                  <a:pt x="3346997" y="3295505"/>
                  <a:pt x="3372148" y="3323057"/>
                </a:cubicBezTo>
                <a:cubicBezTo>
                  <a:pt x="3397299" y="3350609"/>
                  <a:pt x="3409874" y="3384251"/>
                  <a:pt x="3409874" y="3423983"/>
                </a:cubicBezTo>
                <a:lnTo>
                  <a:pt x="3411946" y="4078745"/>
                </a:lnTo>
                <a:cubicBezTo>
                  <a:pt x="3411946" y="4116569"/>
                  <a:pt x="3398291" y="4150349"/>
                  <a:pt x="3370980" y="4180082"/>
                </a:cubicBezTo>
                <a:cubicBezTo>
                  <a:pt x="3343670" y="4209816"/>
                  <a:pt x="3312714" y="4224682"/>
                  <a:pt x="3278113" y="4224682"/>
                </a:cubicBezTo>
                <a:cubicBezTo>
                  <a:pt x="3241648" y="4224682"/>
                  <a:pt x="3210231" y="4210594"/>
                  <a:pt x="3183863" y="4182417"/>
                </a:cubicBezTo>
                <a:cubicBezTo>
                  <a:pt x="3157496" y="4154240"/>
                  <a:pt x="3144312" y="4119573"/>
                  <a:pt x="3144312" y="4078416"/>
                </a:cubicBezTo>
                <a:lnTo>
                  <a:pt x="3144312" y="3423819"/>
                </a:lnTo>
                <a:cubicBezTo>
                  <a:pt x="3144312" y="3382617"/>
                  <a:pt x="3157391" y="3348636"/>
                  <a:pt x="3183551" y="3321873"/>
                </a:cubicBezTo>
                <a:cubicBezTo>
                  <a:pt x="3209710" y="3295111"/>
                  <a:pt x="3241231" y="3281730"/>
                  <a:pt x="3278113" y="3281730"/>
                </a:cubicBezTo>
                <a:close/>
                <a:moveTo>
                  <a:pt x="6585133" y="3016628"/>
                </a:moveTo>
                <a:cubicBezTo>
                  <a:pt x="6564214" y="3016628"/>
                  <a:pt x="6553755" y="3026386"/>
                  <a:pt x="6553755" y="3045901"/>
                </a:cubicBezTo>
                <a:lnTo>
                  <a:pt x="6551683" y="4462517"/>
                </a:lnTo>
                <a:cubicBezTo>
                  <a:pt x="6551683" y="4483436"/>
                  <a:pt x="6561451" y="4493895"/>
                  <a:pt x="6580989" y="4493895"/>
                </a:cubicBezTo>
                <a:lnTo>
                  <a:pt x="7248019" y="4493895"/>
                </a:lnTo>
                <a:cubicBezTo>
                  <a:pt x="7268937" y="4493895"/>
                  <a:pt x="7279396" y="4483436"/>
                  <a:pt x="7279396" y="4462517"/>
                </a:cubicBezTo>
                <a:lnTo>
                  <a:pt x="7279396" y="4229155"/>
                </a:lnTo>
                <a:cubicBezTo>
                  <a:pt x="7279396" y="4209662"/>
                  <a:pt x="7268937" y="4199915"/>
                  <a:pt x="7248019" y="4199915"/>
                </a:cubicBezTo>
                <a:lnTo>
                  <a:pt x="6843656" y="4199915"/>
                </a:lnTo>
                <a:lnTo>
                  <a:pt x="6845729" y="3046230"/>
                </a:lnTo>
                <a:cubicBezTo>
                  <a:pt x="6845729" y="3026495"/>
                  <a:pt x="6835269" y="3016628"/>
                  <a:pt x="6814350" y="3016628"/>
                </a:cubicBezTo>
                <a:close/>
                <a:moveTo>
                  <a:pt x="5883103" y="3016628"/>
                </a:moveTo>
                <a:cubicBezTo>
                  <a:pt x="5866219" y="3016628"/>
                  <a:pt x="5856100" y="3023294"/>
                  <a:pt x="5852745" y="3036626"/>
                </a:cubicBezTo>
                <a:lnTo>
                  <a:pt x="5595669" y="4461070"/>
                </a:lnTo>
                <a:cubicBezTo>
                  <a:pt x="5595669" y="4482954"/>
                  <a:pt x="5605437" y="4493895"/>
                  <a:pt x="5624975" y="4493895"/>
                </a:cubicBezTo>
                <a:lnTo>
                  <a:pt x="5854192" y="4493895"/>
                </a:lnTo>
                <a:cubicBezTo>
                  <a:pt x="5871054" y="4493895"/>
                  <a:pt x="5881349" y="4484697"/>
                  <a:pt x="5885077" y="4466300"/>
                </a:cubicBezTo>
                <a:lnTo>
                  <a:pt x="5905272" y="4332828"/>
                </a:lnTo>
                <a:lnTo>
                  <a:pt x="6149684" y="4332828"/>
                </a:lnTo>
                <a:lnTo>
                  <a:pt x="6169748" y="4462978"/>
                </a:lnTo>
                <a:cubicBezTo>
                  <a:pt x="6173542" y="4483589"/>
                  <a:pt x="6184001" y="4493895"/>
                  <a:pt x="6201126" y="4493895"/>
                </a:cubicBezTo>
                <a:lnTo>
                  <a:pt x="6430344" y="4493895"/>
                </a:lnTo>
                <a:cubicBezTo>
                  <a:pt x="6451263" y="4493895"/>
                  <a:pt x="6460867" y="4482350"/>
                  <a:pt x="6459156" y="4459261"/>
                </a:cubicBezTo>
                <a:lnTo>
                  <a:pt x="6213493" y="3040408"/>
                </a:lnTo>
                <a:cubicBezTo>
                  <a:pt x="6209569" y="3024555"/>
                  <a:pt x="6199251" y="3016628"/>
                  <a:pt x="6182543" y="3016628"/>
                </a:cubicBezTo>
                <a:close/>
                <a:moveTo>
                  <a:pt x="4788044" y="3016628"/>
                </a:moveTo>
                <a:cubicBezTo>
                  <a:pt x="4768506" y="3016628"/>
                  <a:pt x="4758738" y="3025695"/>
                  <a:pt x="4758738" y="3043829"/>
                </a:cubicBezTo>
                <a:lnTo>
                  <a:pt x="4756666" y="3275119"/>
                </a:lnTo>
                <a:cubicBezTo>
                  <a:pt x="4756666" y="3296037"/>
                  <a:pt x="4767125" y="3306497"/>
                  <a:pt x="4788044" y="3306497"/>
                </a:cubicBezTo>
                <a:lnTo>
                  <a:pt x="5035450" y="3306497"/>
                </a:lnTo>
                <a:lnTo>
                  <a:pt x="5035450" y="4462517"/>
                </a:lnTo>
                <a:cubicBezTo>
                  <a:pt x="5035450" y="4483436"/>
                  <a:pt x="5045219" y="4493895"/>
                  <a:pt x="5064756" y="4493895"/>
                </a:cubicBezTo>
                <a:lnTo>
                  <a:pt x="5298085" y="4493895"/>
                </a:lnTo>
                <a:cubicBezTo>
                  <a:pt x="5317622" y="4493895"/>
                  <a:pt x="5327391" y="4483436"/>
                  <a:pt x="5327391" y="4462517"/>
                </a:cubicBezTo>
                <a:lnTo>
                  <a:pt x="5325351" y="3306497"/>
                </a:lnTo>
                <a:lnTo>
                  <a:pt x="5574797" y="3306497"/>
                </a:lnTo>
                <a:cubicBezTo>
                  <a:pt x="5594356" y="3306497"/>
                  <a:pt x="5604136" y="3296037"/>
                  <a:pt x="5604136" y="3275119"/>
                </a:cubicBezTo>
                <a:lnTo>
                  <a:pt x="5604136" y="3043829"/>
                </a:lnTo>
                <a:cubicBezTo>
                  <a:pt x="5604136" y="3025695"/>
                  <a:pt x="5593676" y="3016628"/>
                  <a:pt x="5572758" y="3016628"/>
                </a:cubicBezTo>
                <a:close/>
                <a:moveTo>
                  <a:pt x="3860983" y="3016628"/>
                </a:moveTo>
                <a:cubicBezTo>
                  <a:pt x="3841446" y="3016628"/>
                  <a:pt x="3831677" y="3025695"/>
                  <a:pt x="3831677" y="3043829"/>
                </a:cubicBezTo>
                <a:lnTo>
                  <a:pt x="3827533" y="4462517"/>
                </a:lnTo>
                <a:cubicBezTo>
                  <a:pt x="3827533" y="4483436"/>
                  <a:pt x="3837302" y="4493895"/>
                  <a:pt x="3856839" y="4493895"/>
                </a:cubicBezTo>
                <a:lnTo>
                  <a:pt x="4090201" y="4493895"/>
                </a:lnTo>
                <a:cubicBezTo>
                  <a:pt x="4109738" y="4493895"/>
                  <a:pt x="4119507" y="4483491"/>
                  <a:pt x="4119507" y="4462682"/>
                </a:cubicBezTo>
                <a:lnTo>
                  <a:pt x="4121513" y="3876465"/>
                </a:lnTo>
                <a:lnTo>
                  <a:pt x="4236829" y="3876465"/>
                </a:lnTo>
                <a:cubicBezTo>
                  <a:pt x="4281473" y="3876465"/>
                  <a:pt x="4319413" y="3892691"/>
                  <a:pt x="4350648" y="3925144"/>
                </a:cubicBezTo>
                <a:cubicBezTo>
                  <a:pt x="4381884" y="3957596"/>
                  <a:pt x="4397501" y="3995607"/>
                  <a:pt x="4397501" y="4039177"/>
                </a:cubicBezTo>
                <a:lnTo>
                  <a:pt x="4397501" y="4466662"/>
                </a:lnTo>
                <a:cubicBezTo>
                  <a:pt x="4397501" y="4484817"/>
                  <a:pt x="4407270" y="4493895"/>
                  <a:pt x="4426807" y="4493895"/>
                </a:cubicBezTo>
                <a:lnTo>
                  <a:pt x="4660136" y="4493895"/>
                </a:lnTo>
                <a:cubicBezTo>
                  <a:pt x="4681055" y="4493895"/>
                  <a:pt x="4691514" y="4483436"/>
                  <a:pt x="4691514" y="4462517"/>
                </a:cubicBezTo>
                <a:lnTo>
                  <a:pt x="4689475" y="4039177"/>
                </a:lnTo>
                <a:cubicBezTo>
                  <a:pt x="4689475" y="3923532"/>
                  <a:pt x="4652297" y="3827479"/>
                  <a:pt x="4577942" y="3751019"/>
                </a:cubicBezTo>
                <a:cubicBezTo>
                  <a:pt x="4590440" y="3745186"/>
                  <a:pt x="4607576" y="3727392"/>
                  <a:pt x="4629350" y="3697637"/>
                </a:cubicBezTo>
                <a:cubicBezTo>
                  <a:pt x="4651124" y="3667881"/>
                  <a:pt x="4670025" y="3631509"/>
                  <a:pt x="4686054" y="3588521"/>
                </a:cubicBezTo>
                <a:cubicBezTo>
                  <a:pt x="4702083" y="3545532"/>
                  <a:pt x="4710098" y="3497517"/>
                  <a:pt x="4710098" y="3444474"/>
                </a:cubicBezTo>
                <a:cubicBezTo>
                  <a:pt x="4710098" y="3364483"/>
                  <a:pt x="4690604" y="3292359"/>
                  <a:pt x="4651617" y="3228101"/>
                </a:cubicBezTo>
                <a:cubicBezTo>
                  <a:pt x="4612630" y="3163843"/>
                  <a:pt x="4560213" y="3112533"/>
                  <a:pt x="4494366" y="3074171"/>
                </a:cubicBezTo>
                <a:cubicBezTo>
                  <a:pt x="4428518" y="3035809"/>
                  <a:pt x="4356431" y="3016628"/>
                  <a:pt x="4278107" y="3016628"/>
                </a:cubicBezTo>
                <a:close/>
                <a:moveTo>
                  <a:pt x="1955983" y="3016628"/>
                </a:moveTo>
                <a:cubicBezTo>
                  <a:pt x="1936446" y="3016628"/>
                  <a:pt x="1926678" y="3025695"/>
                  <a:pt x="1926678" y="3043829"/>
                </a:cubicBezTo>
                <a:lnTo>
                  <a:pt x="1922533" y="4462517"/>
                </a:lnTo>
                <a:cubicBezTo>
                  <a:pt x="1922533" y="4483436"/>
                  <a:pt x="1932993" y="4493895"/>
                  <a:pt x="1953911" y="4493895"/>
                </a:cubicBezTo>
                <a:lnTo>
                  <a:pt x="2185201" y="4493895"/>
                </a:lnTo>
                <a:cubicBezTo>
                  <a:pt x="2206120" y="4493895"/>
                  <a:pt x="2216579" y="4483436"/>
                  <a:pt x="2216579" y="4462517"/>
                </a:cubicBezTo>
                <a:lnTo>
                  <a:pt x="2216579" y="3963199"/>
                </a:lnTo>
                <a:lnTo>
                  <a:pt x="2352485" y="3963199"/>
                </a:lnTo>
                <a:cubicBezTo>
                  <a:pt x="2429493" y="3963199"/>
                  <a:pt x="2500604" y="3942916"/>
                  <a:pt x="2565816" y="3902350"/>
                </a:cubicBezTo>
                <a:cubicBezTo>
                  <a:pt x="2631028" y="3861784"/>
                  <a:pt x="2683774" y="3804088"/>
                  <a:pt x="2724054" y="3729261"/>
                </a:cubicBezTo>
                <a:cubicBezTo>
                  <a:pt x="2764335" y="3654434"/>
                  <a:pt x="2784475" y="3566380"/>
                  <a:pt x="2784475" y="3465097"/>
                </a:cubicBezTo>
                <a:cubicBezTo>
                  <a:pt x="2784475" y="3328402"/>
                  <a:pt x="2745719" y="3219483"/>
                  <a:pt x="2668205" y="3138341"/>
                </a:cubicBezTo>
                <a:cubicBezTo>
                  <a:pt x="2590692" y="3057199"/>
                  <a:pt x="2485452" y="3016628"/>
                  <a:pt x="2352485" y="3016628"/>
                </a:cubicBezTo>
                <a:close/>
                <a:moveTo>
                  <a:pt x="3278113" y="2993933"/>
                </a:moveTo>
                <a:cubicBezTo>
                  <a:pt x="3201213" y="2993933"/>
                  <a:pt x="3130004" y="3013586"/>
                  <a:pt x="3064486" y="3052890"/>
                </a:cubicBezTo>
                <a:cubicBezTo>
                  <a:pt x="2998967" y="3092195"/>
                  <a:pt x="2947229" y="3144081"/>
                  <a:pt x="2909273" y="3208547"/>
                </a:cubicBezTo>
                <a:cubicBezTo>
                  <a:pt x="2871317" y="3273013"/>
                  <a:pt x="2852338" y="3344771"/>
                  <a:pt x="2852338" y="3423819"/>
                </a:cubicBezTo>
                <a:lnTo>
                  <a:pt x="2850266" y="4078416"/>
                </a:lnTo>
                <a:cubicBezTo>
                  <a:pt x="2850266" y="4158407"/>
                  <a:pt x="2869721" y="4231195"/>
                  <a:pt x="2908631" y="4296779"/>
                </a:cubicBezTo>
                <a:cubicBezTo>
                  <a:pt x="2947541" y="4362364"/>
                  <a:pt x="2999202" y="4415055"/>
                  <a:pt x="3063614" y="4454854"/>
                </a:cubicBezTo>
                <a:cubicBezTo>
                  <a:pt x="3128025" y="4494652"/>
                  <a:pt x="3199525" y="4514551"/>
                  <a:pt x="3278113" y="4514551"/>
                </a:cubicBezTo>
                <a:cubicBezTo>
                  <a:pt x="3356525" y="4514551"/>
                  <a:pt x="3427948" y="4494641"/>
                  <a:pt x="3492381" y="4454821"/>
                </a:cubicBezTo>
                <a:cubicBezTo>
                  <a:pt x="3556814" y="4415001"/>
                  <a:pt x="3608179" y="4362200"/>
                  <a:pt x="3646475" y="4296418"/>
                </a:cubicBezTo>
                <a:cubicBezTo>
                  <a:pt x="3684772" y="4230636"/>
                  <a:pt x="3703920" y="4157968"/>
                  <a:pt x="3703920" y="4078416"/>
                </a:cubicBezTo>
                <a:lnTo>
                  <a:pt x="3701847" y="3423819"/>
                </a:lnTo>
                <a:cubicBezTo>
                  <a:pt x="3701847" y="3345122"/>
                  <a:pt x="3682798" y="3273419"/>
                  <a:pt x="3644699" y="3208712"/>
                </a:cubicBezTo>
                <a:cubicBezTo>
                  <a:pt x="3606601" y="3144004"/>
                  <a:pt x="3555570" y="3092031"/>
                  <a:pt x="3491608" y="3052792"/>
                </a:cubicBezTo>
                <a:cubicBezTo>
                  <a:pt x="3427646" y="3013553"/>
                  <a:pt x="3356481" y="2993933"/>
                  <a:pt x="3278113" y="2993933"/>
                </a:cubicBezTo>
                <a:close/>
                <a:moveTo>
                  <a:pt x="2821227" y="1056517"/>
                </a:moveTo>
                <a:lnTo>
                  <a:pt x="2895785" y="1547746"/>
                </a:lnTo>
                <a:lnTo>
                  <a:pt x="2739651" y="1547746"/>
                </a:lnTo>
                <a:close/>
                <a:moveTo>
                  <a:pt x="3772814" y="778227"/>
                </a:moveTo>
                <a:cubicBezTo>
                  <a:pt x="3809652" y="776868"/>
                  <a:pt x="3842225" y="790392"/>
                  <a:pt x="3870533" y="818798"/>
                </a:cubicBezTo>
                <a:cubicBezTo>
                  <a:pt x="3898842" y="847205"/>
                  <a:pt x="3912996" y="880365"/>
                  <a:pt x="3912996" y="918277"/>
                </a:cubicBezTo>
                <a:lnTo>
                  <a:pt x="3912996" y="1513013"/>
                </a:lnTo>
                <a:cubicBezTo>
                  <a:pt x="3912996" y="1557920"/>
                  <a:pt x="3897400" y="1596276"/>
                  <a:pt x="3866208" y="1628082"/>
                </a:cubicBezTo>
                <a:cubicBezTo>
                  <a:pt x="3835017" y="1659887"/>
                  <a:pt x="3797055" y="1675790"/>
                  <a:pt x="3752323" y="1675790"/>
                </a:cubicBezTo>
                <a:lnTo>
                  <a:pt x="3645329" y="1675790"/>
                </a:lnTo>
                <a:lnTo>
                  <a:pt x="3647368" y="780004"/>
                </a:lnTo>
                <a:close/>
                <a:moveTo>
                  <a:pt x="5932052" y="492503"/>
                </a:moveTo>
                <a:cubicBezTo>
                  <a:pt x="5906989" y="492503"/>
                  <a:pt x="5894458" y="504388"/>
                  <a:pt x="5894458" y="528157"/>
                </a:cubicBezTo>
                <a:lnTo>
                  <a:pt x="5896530" y="1934610"/>
                </a:lnTo>
                <a:cubicBezTo>
                  <a:pt x="5896530" y="1958050"/>
                  <a:pt x="5909051" y="1969770"/>
                  <a:pt x="5934092" y="1969770"/>
                </a:cubicBezTo>
                <a:lnTo>
                  <a:pt x="6140614" y="1969770"/>
                </a:lnTo>
                <a:cubicBezTo>
                  <a:pt x="6167037" y="1969770"/>
                  <a:pt x="6180193" y="1957206"/>
                  <a:pt x="6180083" y="1932077"/>
                </a:cubicBezTo>
                <a:lnTo>
                  <a:pt x="6165776" y="1209823"/>
                </a:lnTo>
                <a:lnTo>
                  <a:pt x="6488470" y="1969770"/>
                </a:lnTo>
                <a:lnTo>
                  <a:pt x="6683711" y="1969770"/>
                </a:lnTo>
                <a:cubicBezTo>
                  <a:pt x="6704630" y="1969770"/>
                  <a:pt x="6715089" y="1958620"/>
                  <a:pt x="6715089" y="1936320"/>
                </a:cubicBezTo>
                <a:lnTo>
                  <a:pt x="6713016" y="527993"/>
                </a:lnTo>
                <a:cubicBezTo>
                  <a:pt x="6713016" y="504333"/>
                  <a:pt x="6701866" y="492503"/>
                  <a:pt x="6679567" y="492503"/>
                </a:cubicBezTo>
                <a:lnTo>
                  <a:pt x="6475149" y="492503"/>
                </a:lnTo>
                <a:cubicBezTo>
                  <a:pt x="6448727" y="492503"/>
                  <a:pt x="6435515" y="504388"/>
                  <a:pt x="6435515" y="528157"/>
                </a:cubicBezTo>
                <a:lnTo>
                  <a:pt x="6445843" y="1304023"/>
                </a:lnTo>
                <a:lnTo>
                  <a:pt x="6131997" y="492503"/>
                </a:lnTo>
                <a:close/>
                <a:moveTo>
                  <a:pt x="5487686" y="492503"/>
                </a:moveTo>
                <a:cubicBezTo>
                  <a:pt x="5468149" y="492503"/>
                  <a:pt x="5458380" y="501570"/>
                  <a:pt x="5458380" y="519704"/>
                </a:cubicBezTo>
                <a:lnTo>
                  <a:pt x="5456308" y="1938392"/>
                </a:lnTo>
                <a:cubicBezTo>
                  <a:pt x="5456308" y="1959311"/>
                  <a:pt x="5466767" y="1969770"/>
                  <a:pt x="5487686" y="1969770"/>
                </a:cubicBezTo>
                <a:lnTo>
                  <a:pt x="5721048" y="1969770"/>
                </a:lnTo>
                <a:cubicBezTo>
                  <a:pt x="5740585" y="1969770"/>
                  <a:pt x="5750354" y="1959311"/>
                  <a:pt x="5750354" y="1938392"/>
                </a:cubicBezTo>
                <a:lnTo>
                  <a:pt x="5748282" y="519704"/>
                </a:lnTo>
                <a:cubicBezTo>
                  <a:pt x="5748282" y="501570"/>
                  <a:pt x="5738513" y="492503"/>
                  <a:pt x="5718976" y="492503"/>
                </a:cubicBezTo>
                <a:close/>
                <a:moveTo>
                  <a:pt x="4365808" y="492503"/>
                </a:moveTo>
                <a:cubicBezTo>
                  <a:pt x="4346271" y="492503"/>
                  <a:pt x="4336502" y="501570"/>
                  <a:pt x="4336502" y="519704"/>
                </a:cubicBezTo>
                <a:lnTo>
                  <a:pt x="4332358" y="1938392"/>
                </a:lnTo>
                <a:cubicBezTo>
                  <a:pt x="4332358" y="1959311"/>
                  <a:pt x="4342127" y="1969770"/>
                  <a:pt x="4361664" y="1969770"/>
                </a:cubicBezTo>
                <a:lnTo>
                  <a:pt x="4595025" y="1969770"/>
                </a:lnTo>
                <a:cubicBezTo>
                  <a:pt x="4614563" y="1969770"/>
                  <a:pt x="4624332" y="1959366"/>
                  <a:pt x="4624332" y="1938557"/>
                </a:cubicBezTo>
                <a:lnTo>
                  <a:pt x="4626272" y="906272"/>
                </a:lnTo>
                <a:lnTo>
                  <a:pt x="4819902" y="1220151"/>
                </a:lnTo>
                <a:lnTo>
                  <a:pt x="5016031" y="906272"/>
                </a:lnTo>
                <a:lnTo>
                  <a:pt x="5017971" y="1938721"/>
                </a:lnTo>
                <a:cubicBezTo>
                  <a:pt x="5017971" y="1959421"/>
                  <a:pt x="5027740" y="1969770"/>
                  <a:pt x="5047277" y="1969770"/>
                </a:cubicBezTo>
                <a:lnTo>
                  <a:pt x="5280606" y="1969770"/>
                </a:lnTo>
                <a:cubicBezTo>
                  <a:pt x="5300165" y="1969770"/>
                  <a:pt x="5309945" y="1959311"/>
                  <a:pt x="5309945" y="1938392"/>
                </a:cubicBezTo>
                <a:lnTo>
                  <a:pt x="5305801" y="519704"/>
                </a:lnTo>
                <a:cubicBezTo>
                  <a:pt x="5305801" y="501570"/>
                  <a:pt x="5296032" y="492503"/>
                  <a:pt x="5276495" y="492503"/>
                </a:cubicBezTo>
                <a:lnTo>
                  <a:pt x="5022477" y="492503"/>
                </a:lnTo>
                <a:cubicBezTo>
                  <a:pt x="5009409" y="492503"/>
                  <a:pt x="4998840" y="497919"/>
                  <a:pt x="4990770" y="508751"/>
                </a:cubicBezTo>
                <a:lnTo>
                  <a:pt x="4819967" y="771255"/>
                </a:lnTo>
                <a:lnTo>
                  <a:pt x="4648145" y="507403"/>
                </a:lnTo>
                <a:cubicBezTo>
                  <a:pt x="4640733" y="497470"/>
                  <a:pt x="4630603" y="492503"/>
                  <a:pt x="4617753" y="492503"/>
                </a:cubicBezTo>
                <a:close/>
                <a:moveTo>
                  <a:pt x="2673178" y="492503"/>
                </a:moveTo>
                <a:cubicBezTo>
                  <a:pt x="2656294" y="492503"/>
                  <a:pt x="2646175" y="499169"/>
                  <a:pt x="2642820" y="512501"/>
                </a:cubicBezTo>
                <a:lnTo>
                  <a:pt x="2385744" y="1936945"/>
                </a:lnTo>
                <a:cubicBezTo>
                  <a:pt x="2385744" y="1958829"/>
                  <a:pt x="2395512" y="1969770"/>
                  <a:pt x="2415050" y="1969770"/>
                </a:cubicBezTo>
                <a:lnTo>
                  <a:pt x="2644267" y="1969770"/>
                </a:lnTo>
                <a:cubicBezTo>
                  <a:pt x="2661129" y="1969770"/>
                  <a:pt x="2671424" y="1960572"/>
                  <a:pt x="2675152" y="1942175"/>
                </a:cubicBezTo>
                <a:lnTo>
                  <a:pt x="2695347" y="1808703"/>
                </a:lnTo>
                <a:lnTo>
                  <a:pt x="2939760" y="1808703"/>
                </a:lnTo>
                <a:lnTo>
                  <a:pt x="2959824" y="1938853"/>
                </a:lnTo>
                <a:cubicBezTo>
                  <a:pt x="2963617" y="1959464"/>
                  <a:pt x="2974076" y="1969770"/>
                  <a:pt x="2991202" y="1969770"/>
                </a:cubicBezTo>
                <a:lnTo>
                  <a:pt x="3220419" y="1969770"/>
                </a:lnTo>
                <a:cubicBezTo>
                  <a:pt x="3241338" y="1969770"/>
                  <a:pt x="3250942" y="1958226"/>
                  <a:pt x="3249232" y="1935136"/>
                </a:cubicBezTo>
                <a:lnTo>
                  <a:pt x="3003569" y="516283"/>
                </a:lnTo>
                <a:cubicBezTo>
                  <a:pt x="2999644" y="500430"/>
                  <a:pt x="2989327" y="492503"/>
                  <a:pt x="2972618" y="492503"/>
                </a:cubicBezTo>
                <a:close/>
                <a:moveTo>
                  <a:pt x="3791957" y="488359"/>
                </a:moveTo>
                <a:lnTo>
                  <a:pt x="3384405" y="492503"/>
                </a:lnTo>
                <a:cubicBezTo>
                  <a:pt x="3365087" y="492503"/>
                  <a:pt x="3355427" y="501570"/>
                  <a:pt x="3355427" y="519704"/>
                </a:cubicBezTo>
                <a:lnTo>
                  <a:pt x="3351283" y="1938392"/>
                </a:lnTo>
                <a:cubicBezTo>
                  <a:pt x="3351283" y="1959311"/>
                  <a:pt x="3361743" y="1969770"/>
                  <a:pt x="3382661" y="1969770"/>
                </a:cubicBezTo>
                <a:lnTo>
                  <a:pt x="3752323" y="1967698"/>
                </a:lnTo>
                <a:cubicBezTo>
                  <a:pt x="3837358" y="1966251"/>
                  <a:pt x="3913873" y="1945277"/>
                  <a:pt x="3981870" y="1904778"/>
                </a:cubicBezTo>
                <a:cubicBezTo>
                  <a:pt x="4049867" y="1864278"/>
                  <a:pt x="4104043" y="1809788"/>
                  <a:pt x="4144400" y="1741309"/>
                </a:cubicBezTo>
                <a:cubicBezTo>
                  <a:pt x="4184758" y="1672830"/>
                  <a:pt x="4204936" y="1596731"/>
                  <a:pt x="4204936" y="1513013"/>
                </a:cubicBezTo>
                <a:lnTo>
                  <a:pt x="4204936" y="920349"/>
                </a:lnTo>
                <a:cubicBezTo>
                  <a:pt x="4204936" y="841630"/>
                  <a:pt x="4185504" y="769517"/>
                  <a:pt x="4146637" y="704009"/>
                </a:cubicBezTo>
                <a:cubicBezTo>
                  <a:pt x="4107771" y="638501"/>
                  <a:pt x="4055414" y="586215"/>
                  <a:pt x="3989566" y="547151"/>
                </a:cubicBezTo>
                <a:cubicBezTo>
                  <a:pt x="3923718" y="508088"/>
                  <a:pt x="3857848" y="488490"/>
                  <a:pt x="3791957" y="488359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035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C4734-76D4-160B-45C6-E1C29C8DD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Forma&#10;&#10;Descripción generada automáticamente">
            <a:extLst>
              <a:ext uri="{FF2B5EF4-FFF2-40B4-BE49-F238E27FC236}">
                <a16:creationId xmlns:a16="http://schemas.microsoft.com/office/drawing/2014/main" id="{4CD25F86-5491-7B8E-2913-CBE5077EDB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8" t="11190" r="47314" b="12346"/>
          <a:stretch/>
        </p:blipFill>
        <p:spPr>
          <a:xfrm>
            <a:off x="7920953" y="2717322"/>
            <a:ext cx="1223046" cy="1134961"/>
          </a:xfrm>
          <a:prstGeom prst="rect">
            <a:avLst/>
          </a:prstGeom>
        </p:spPr>
      </p:pic>
      <p:pic>
        <p:nvPicPr>
          <p:cNvPr id="3" name="Imagen 2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67AE60F2-5624-2082-D8F9-AE70182A54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98" t="16723" r="2754" b="16966"/>
          <a:stretch/>
        </p:blipFill>
        <p:spPr>
          <a:xfrm flipV="1">
            <a:off x="-171449" y="-68580"/>
            <a:ext cx="3283602" cy="1702336"/>
          </a:xfrm>
          <a:prstGeom prst="rect">
            <a:avLst/>
          </a:prstGeom>
        </p:spPr>
      </p:pic>
      <p:pic>
        <p:nvPicPr>
          <p:cNvPr id="6" name="Imagen 5" descr="Icono&#10;&#10;Descripción generada automáticamente">
            <a:extLst>
              <a:ext uri="{FF2B5EF4-FFF2-40B4-BE49-F238E27FC236}">
                <a16:creationId xmlns:a16="http://schemas.microsoft.com/office/drawing/2014/main" id="{1D7D9273-752D-63D8-A761-6D4D273CEA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03" t="24065" r="2121" b="27656"/>
          <a:stretch/>
        </p:blipFill>
        <p:spPr>
          <a:xfrm flipV="1">
            <a:off x="-156282" y="-215983"/>
            <a:ext cx="1832919" cy="1014256"/>
          </a:xfrm>
          <a:prstGeom prst="rect">
            <a:avLst/>
          </a:prstGeom>
        </p:spPr>
      </p:pic>
      <p:pic>
        <p:nvPicPr>
          <p:cNvPr id="7" name="Imagen 6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2124EBD3-8AF8-27F0-0259-EF85123DBA5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" t="39961" r="62780" b="21464"/>
          <a:stretch/>
        </p:blipFill>
        <p:spPr>
          <a:xfrm>
            <a:off x="5980573" y="3324297"/>
            <a:ext cx="3163425" cy="1899213"/>
          </a:xfrm>
          <a:prstGeom prst="rect">
            <a:avLst/>
          </a:prstGeom>
        </p:spPr>
      </p:pic>
      <p:pic>
        <p:nvPicPr>
          <p:cNvPr id="9" name="Imagen 8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417B1E7E-94DC-EF42-3EB7-D928A46D110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" r="53804" b="34414"/>
          <a:stretch/>
        </p:blipFill>
        <p:spPr>
          <a:xfrm>
            <a:off x="6752508" y="3284803"/>
            <a:ext cx="2463658" cy="185869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3D290B4-0764-CE4A-5EC5-6B4A529DC0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9121" y="1733172"/>
            <a:ext cx="3877595" cy="2325085"/>
          </a:xfrm>
        </p:spPr>
        <p:txBody>
          <a:bodyPr/>
          <a:lstStyle/>
          <a:p>
            <a:r>
              <a:rPr lang="en-US" b="1" dirty="0">
                <a:latin typeface="Staatliches"/>
              </a:rPr>
              <a:t>THE </a:t>
            </a:r>
            <a:r>
              <a:rPr lang="en-US" b="1">
                <a:latin typeface="Staatliches"/>
              </a:rPr>
              <a:t>BACKEND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F7C8599-E0E8-B7FF-0B4D-36F7998C6718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 anchor="ctr"/>
          <a:lstStyle/>
          <a:p>
            <a:pPr>
              <a:lnSpc>
                <a:spcPct val="80000"/>
              </a:lnSpc>
            </a:pPr>
            <a:r>
              <a:rPr lang="en-US" sz="8800" dirty="0">
                <a:latin typeface="Staatliches"/>
                <a:cs typeface="Arial"/>
              </a:rPr>
              <a:t>04</a:t>
            </a:r>
            <a:endParaRPr lang="en-US" sz="8800" dirty="0"/>
          </a:p>
        </p:txBody>
      </p:sp>
      <p:pic>
        <p:nvPicPr>
          <p:cNvPr id="15" name="Imagen 14" descr="Imagen que contiene Gráfico circular&#10;&#10;Descripción generada automáticamente">
            <a:extLst>
              <a:ext uri="{FF2B5EF4-FFF2-40B4-BE49-F238E27FC236}">
                <a16:creationId xmlns:a16="http://schemas.microsoft.com/office/drawing/2014/main" id="{73E633E3-E193-0EBA-BBBC-03E1F6AE1D4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0" t="14258" r="3883" b="15917"/>
          <a:stretch/>
        </p:blipFill>
        <p:spPr>
          <a:xfrm rot="17969043">
            <a:off x="-789033" y="3688811"/>
            <a:ext cx="2477967" cy="1102610"/>
          </a:xfrm>
          <a:prstGeom prst="rect">
            <a:avLst/>
          </a:prstGeom>
        </p:spPr>
      </p:pic>
      <p:pic>
        <p:nvPicPr>
          <p:cNvPr id="17" name="Imagen 16" descr="Círculo&#10;&#10;Descripción generada automáticamente">
            <a:extLst>
              <a:ext uri="{FF2B5EF4-FFF2-40B4-BE49-F238E27FC236}">
                <a16:creationId xmlns:a16="http://schemas.microsoft.com/office/drawing/2014/main" id="{51F6C57D-787E-40A8-9686-7A9AFF7CD8F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341488" y="1076751"/>
            <a:ext cx="801545" cy="799242"/>
          </a:xfrm>
          <a:prstGeom prst="rect">
            <a:avLst/>
          </a:prstGeom>
        </p:spPr>
      </p:pic>
      <p:pic>
        <p:nvPicPr>
          <p:cNvPr id="19" name="Imagen 18" descr="Imagen que contiene Forma&#10;&#10;Descripción generada automáticamente">
            <a:extLst>
              <a:ext uri="{FF2B5EF4-FFF2-40B4-BE49-F238E27FC236}">
                <a16:creationId xmlns:a16="http://schemas.microsoft.com/office/drawing/2014/main" id="{1BE92FA1-6080-ACF6-80DF-CC574A878E9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0" t="4583" r="22933" b="6607"/>
          <a:stretch/>
        </p:blipFill>
        <p:spPr>
          <a:xfrm>
            <a:off x="7382585" y="-1151886"/>
            <a:ext cx="2300037" cy="2285787"/>
          </a:xfrm>
          <a:prstGeom prst="rect">
            <a:avLst/>
          </a:prstGeom>
        </p:spPr>
      </p:pic>
      <p:pic>
        <p:nvPicPr>
          <p:cNvPr id="20" name="Imagen 19" descr="Icono&#10;&#10;Descripción generada automáticamente">
            <a:extLst>
              <a:ext uri="{FF2B5EF4-FFF2-40B4-BE49-F238E27FC236}">
                <a16:creationId xmlns:a16="http://schemas.microsoft.com/office/drawing/2014/main" id="{7A01D3AE-8E9C-89C3-7EA9-46E17D9F5FA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14022" r="5733" b="13919"/>
          <a:stretch/>
        </p:blipFill>
        <p:spPr>
          <a:xfrm rot="20639185">
            <a:off x="-354108" y="4382203"/>
            <a:ext cx="1955286" cy="866325"/>
          </a:xfrm>
          <a:prstGeom prst="rect">
            <a:avLst/>
          </a:prstGeom>
        </p:spPr>
      </p:pic>
      <p:pic>
        <p:nvPicPr>
          <p:cNvPr id="21" name="Imagen 20" descr="Imagen que contiene luz, lámpara&#10;&#10;Descripción generada automáticamente">
            <a:extLst>
              <a:ext uri="{FF2B5EF4-FFF2-40B4-BE49-F238E27FC236}">
                <a16:creationId xmlns:a16="http://schemas.microsoft.com/office/drawing/2014/main" id="{5C4BE10F-DE37-AE59-2452-4B07B61154E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6158" r="23333" b="5607"/>
          <a:stretch/>
        </p:blipFill>
        <p:spPr>
          <a:xfrm>
            <a:off x="980564" y="3614794"/>
            <a:ext cx="471505" cy="451627"/>
          </a:xfrm>
          <a:prstGeom prst="rect">
            <a:avLst/>
          </a:prstGeom>
        </p:spPr>
      </p:pic>
      <p:sp>
        <p:nvSpPr>
          <p:cNvPr id="23" name="Elipse 22">
            <a:extLst>
              <a:ext uri="{FF2B5EF4-FFF2-40B4-BE49-F238E27FC236}">
                <a16:creationId xmlns:a16="http://schemas.microsoft.com/office/drawing/2014/main" id="{22A291EB-EB37-16E4-417C-A44134CE4D0D}"/>
              </a:ext>
            </a:extLst>
          </p:cNvPr>
          <p:cNvSpPr/>
          <p:nvPr/>
        </p:nvSpPr>
        <p:spPr>
          <a:xfrm>
            <a:off x="13407807" y="4655444"/>
            <a:ext cx="81089" cy="810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49905F63-E301-7A64-3B5B-D522FD5B09E7}"/>
              </a:ext>
            </a:extLst>
          </p:cNvPr>
          <p:cNvGrpSpPr/>
          <p:nvPr/>
        </p:nvGrpSpPr>
        <p:grpSpPr>
          <a:xfrm>
            <a:off x="479578" y="1325239"/>
            <a:ext cx="7725988" cy="3135952"/>
            <a:chOff x="353635" y="1274118"/>
            <a:chExt cx="7977874" cy="323819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97C40415-B6BD-CBD5-EB20-AEF6BAAA6497}"/>
                </a:ext>
              </a:extLst>
            </p:cNvPr>
            <p:cNvSpPr/>
            <p:nvPr/>
          </p:nvSpPr>
          <p:spPr>
            <a:xfrm>
              <a:off x="353635" y="2349689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53FC74B-BF24-063B-E9A3-93885139CA3F}"/>
                </a:ext>
              </a:extLst>
            </p:cNvPr>
            <p:cNvSpPr/>
            <p:nvPr/>
          </p:nvSpPr>
          <p:spPr>
            <a:xfrm>
              <a:off x="1338442" y="2358303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E34A04A0-13B6-1611-414D-C4BDD6EB38CD}"/>
                </a:ext>
              </a:extLst>
            </p:cNvPr>
            <p:cNvSpPr/>
            <p:nvPr/>
          </p:nvSpPr>
          <p:spPr>
            <a:xfrm>
              <a:off x="1498925" y="1274118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C973185F-B432-E605-39E3-2CFC7939490D}"/>
                </a:ext>
              </a:extLst>
            </p:cNvPr>
            <p:cNvSpPr/>
            <p:nvPr/>
          </p:nvSpPr>
          <p:spPr>
            <a:xfrm>
              <a:off x="1639948" y="2631744"/>
              <a:ext cx="85578" cy="8557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968FF365-D4A6-2DF1-9828-2CAA9AEF549B}"/>
                </a:ext>
              </a:extLst>
            </p:cNvPr>
            <p:cNvSpPr/>
            <p:nvPr/>
          </p:nvSpPr>
          <p:spPr>
            <a:xfrm>
              <a:off x="7106255" y="1700791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A15BAE80-6502-3697-6280-DEB534612A6C}"/>
                </a:ext>
              </a:extLst>
            </p:cNvPr>
            <p:cNvSpPr/>
            <p:nvPr/>
          </p:nvSpPr>
          <p:spPr>
            <a:xfrm>
              <a:off x="7604339" y="3866477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BBAFA359-29A9-1BF7-D652-21A57D2F2C27}"/>
                </a:ext>
              </a:extLst>
            </p:cNvPr>
            <p:cNvSpPr/>
            <p:nvPr/>
          </p:nvSpPr>
          <p:spPr>
            <a:xfrm>
              <a:off x="7756739" y="2510730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EA2CE913-B427-1D45-AF94-FBD5B08053DA}"/>
                </a:ext>
              </a:extLst>
            </p:cNvPr>
            <p:cNvSpPr/>
            <p:nvPr/>
          </p:nvSpPr>
          <p:spPr>
            <a:xfrm>
              <a:off x="8245931" y="1556293"/>
              <a:ext cx="85578" cy="8557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69834740-09F9-E20C-8173-A2CEA8621EDA}"/>
                </a:ext>
              </a:extLst>
            </p:cNvPr>
            <p:cNvSpPr/>
            <p:nvPr/>
          </p:nvSpPr>
          <p:spPr>
            <a:xfrm>
              <a:off x="1868805" y="443122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391163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0.00124 L 0.01337 0.03056 " pathEditMode="relative" rAng="0" ptsTypes="AA" p14:bounceEnd="5091">
                                          <p:cBhvr>
                                            <p:cTn id="1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7 0.00123 L 0.01337 0.03055 " pathEditMode="relative" rAng="0" ptsTypes="AA" p14:bounceEnd="5091">
                                          <p:cBhvr>
                                            <p:cTn id="20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2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-1.48148E-6 L 0.00677 -0.0179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-4.93827E-7 L 0.00539 -0.01049 " pathEditMode="relative" rAng="0" ptsTypes="AA">
                                          <p:cBhvr>
                                            <p:cTn id="2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3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2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34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6" dur="2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6 " pathEditMode="relative" rAng="0" ptsTypes="AA">
                                          <p:cBhvr>
                                            <p:cTn id="38" dur="2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0.00124 L 0.01337 0.03056 " pathEditMode="relative" rAng="0" ptsTypes="AA">
                                          <p:cBhvr>
                                            <p:cTn id="1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7 0.00123 L 0.01337 0.03055 " pathEditMode="relative" rAng="0" ptsTypes="AA">
                                          <p:cBhvr>
                                            <p:cTn id="20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2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-1.48148E-6 L 0.00677 -0.0179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-4.93827E-7 L 0.00539 -0.01049 " pathEditMode="relative" rAng="0" ptsTypes="AA">
                                          <p:cBhvr>
                                            <p:cTn id="2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3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2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34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6" dur="2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6 " pathEditMode="relative" rAng="0" ptsTypes="AA">
                                          <p:cBhvr>
                                            <p:cTn id="38" dur="2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8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Imagen 71" descr="Forma&#10;&#10;Descripción generada automáticamente">
            <a:extLst>
              <a:ext uri="{FF2B5EF4-FFF2-40B4-BE49-F238E27FC236}">
                <a16:creationId xmlns:a16="http://schemas.microsoft.com/office/drawing/2014/main" id="{3D3F06A9-2AA4-32B2-18D6-EC759C465F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8385853" y="3705859"/>
            <a:ext cx="2286955" cy="1134961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28BC31A-972A-4408-9536-05F4644EA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3328" y="160565"/>
            <a:ext cx="3700630" cy="1158014"/>
          </a:xfrm>
        </p:spPr>
        <p:txBody>
          <a:bodyPr/>
          <a:lstStyle/>
          <a:p>
            <a:r>
              <a:rPr lang="en-US" dirty="0">
                <a:latin typeface="Staatliches"/>
              </a:rPr>
              <a:t>Modules used</a:t>
            </a:r>
            <a:br>
              <a:rPr lang="en-US" dirty="0">
                <a:latin typeface="Staatliches"/>
              </a:rPr>
            </a:br>
            <a:endParaRPr lang="en-US" dirty="0"/>
          </a:p>
        </p:txBody>
      </p:sp>
      <p:pic>
        <p:nvPicPr>
          <p:cNvPr id="2" name="Imagen 1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8408295E-0F8C-C683-086A-C13DE58AF3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10" t="16723" r="2754" b="29351"/>
          <a:stretch/>
        </p:blipFill>
        <p:spPr>
          <a:xfrm flipH="1" flipV="1">
            <a:off x="7251179" y="-138886"/>
            <a:ext cx="2091320" cy="2147794"/>
          </a:xfrm>
          <a:prstGeom prst="rect">
            <a:avLst/>
          </a:prstGeom>
        </p:spPr>
      </p:pic>
      <p:pic>
        <p:nvPicPr>
          <p:cNvPr id="7" name="Imagen 6" descr="Forma&#10;&#10;Descripción generada automáticamente">
            <a:extLst>
              <a:ext uri="{FF2B5EF4-FFF2-40B4-BE49-F238E27FC236}">
                <a16:creationId xmlns:a16="http://schemas.microsoft.com/office/drawing/2014/main" id="{FA1ADA1E-B25F-BC7A-3874-602B9AF3F5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-225019" y="471723"/>
            <a:ext cx="1097627" cy="544726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0A3B4846-76CD-5C2C-F139-71D00647B0F7}"/>
              </a:ext>
            </a:extLst>
          </p:cNvPr>
          <p:cNvGrpSpPr/>
          <p:nvPr/>
        </p:nvGrpSpPr>
        <p:grpSpPr>
          <a:xfrm>
            <a:off x="536104" y="1189049"/>
            <a:ext cx="8072236" cy="2016370"/>
            <a:chOff x="399330" y="1154884"/>
            <a:chExt cx="8345784" cy="2084700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FB920DE6-87C0-27B2-4DFE-4898DE6B8045}"/>
                </a:ext>
              </a:extLst>
            </p:cNvPr>
            <p:cNvSpPr/>
            <p:nvPr/>
          </p:nvSpPr>
          <p:spPr>
            <a:xfrm>
              <a:off x="8659536" y="315400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83FBA6AD-6BD1-2D86-A4BE-C402B86497DD}"/>
                </a:ext>
              </a:extLst>
            </p:cNvPr>
            <p:cNvSpPr/>
            <p:nvPr/>
          </p:nvSpPr>
          <p:spPr>
            <a:xfrm>
              <a:off x="399330" y="230979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3C683442-BDE9-2225-B4CB-D287A7374B9F}"/>
                </a:ext>
              </a:extLst>
            </p:cNvPr>
            <p:cNvSpPr/>
            <p:nvPr/>
          </p:nvSpPr>
          <p:spPr>
            <a:xfrm>
              <a:off x="676363" y="174820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686868A8-DB95-94F0-E532-C50CC216B647}"/>
                </a:ext>
              </a:extLst>
            </p:cNvPr>
            <p:cNvSpPr/>
            <p:nvPr/>
          </p:nvSpPr>
          <p:spPr>
            <a:xfrm>
              <a:off x="8343900" y="1558065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BA65B39F-1757-BBE4-E3C6-51478A9E4B2A}"/>
                </a:ext>
              </a:extLst>
            </p:cNvPr>
            <p:cNvSpPr/>
            <p:nvPr/>
          </p:nvSpPr>
          <p:spPr>
            <a:xfrm>
              <a:off x="8053339" y="1154884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73" name="Google Shape;9838;p21">
            <a:extLst>
              <a:ext uri="{FF2B5EF4-FFF2-40B4-BE49-F238E27FC236}">
                <a16:creationId xmlns:a16="http://schemas.microsoft.com/office/drawing/2014/main" id="{AE64A0BC-F8EF-AB29-439B-77C63B1E72EF}"/>
              </a:ext>
            </a:extLst>
          </p:cNvPr>
          <p:cNvGrpSpPr/>
          <p:nvPr/>
        </p:nvGrpSpPr>
        <p:grpSpPr>
          <a:xfrm>
            <a:off x="1954223" y="1008788"/>
            <a:ext cx="5402037" cy="3980607"/>
            <a:chOff x="1048350" y="1559475"/>
            <a:chExt cx="2625261" cy="2600383"/>
          </a:xfrm>
        </p:grpSpPr>
        <p:sp>
          <p:nvSpPr>
            <p:cNvPr id="4" name="Google Shape;9839;p21">
              <a:extLst>
                <a:ext uri="{FF2B5EF4-FFF2-40B4-BE49-F238E27FC236}">
                  <a16:creationId xmlns:a16="http://schemas.microsoft.com/office/drawing/2014/main" id="{4E489ED0-24BE-5231-66D6-7BE9DDA18727}"/>
                </a:ext>
              </a:extLst>
            </p:cNvPr>
            <p:cNvSpPr/>
            <p:nvPr/>
          </p:nvSpPr>
          <p:spPr>
            <a:xfrm>
              <a:off x="1504285" y="2586168"/>
              <a:ext cx="1713187" cy="534976"/>
            </a:xfrm>
            <a:custGeom>
              <a:avLst/>
              <a:gdLst/>
              <a:ahLst/>
              <a:cxnLst/>
              <a:rect l="l" t="t" r="r" b="b"/>
              <a:pathLst>
                <a:path w="110102" h="34387" extrusionOk="0">
                  <a:moveTo>
                    <a:pt x="17194" y="1"/>
                  </a:moveTo>
                  <a:cubicBezTo>
                    <a:pt x="7695" y="1"/>
                    <a:pt x="1" y="7695"/>
                    <a:pt x="1" y="17194"/>
                  </a:cubicBezTo>
                  <a:cubicBezTo>
                    <a:pt x="1" y="26693"/>
                    <a:pt x="7695" y="34387"/>
                    <a:pt x="17194" y="34387"/>
                  </a:cubicBezTo>
                  <a:lnTo>
                    <a:pt x="92908" y="34387"/>
                  </a:lnTo>
                  <a:cubicBezTo>
                    <a:pt x="102407" y="34387"/>
                    <a:pt x="110102" y="26693"/>
                    <a:pt x="110102" y="17194"/>
                  </a:cubicBezTo>
                  <a:cubicBezTo>
                    <a:pt x="110102" y="7695"/>
                    <a:pt x="102407" y="1"/>
                    <a:pt x="92908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9840;p21">
              <a:extLst>
                <a:ext uri="{FF2B5EF4-FFF2-40B4-BE49-F238E27FC236}">
                  <a16:creationId xmlns:a16="http://schemas.microsoft.com/office/drawing/2014/main" id="{838CA574-6862-0487-19DE-8C9BA62CD0DE}"/>
                </a:ext>
              </a:extLst>
            </p:cNvPr>
            <p:cNvSpPr/>
            <p:nvPr/>
          </p:nvSpPr>
          <p:spPr>
            <a:xfrm>
              <a:off x="2653822" y="2482830"/>
              <a:ext cx="687939" cy="741642"/>
            </a:xfrm>
            <a:custGeom>
              <a:avLst/>
              <a:gdLst/>
              <a:ahLst/>
              <a:cxnLst/>
              <a:rect l="l" t="t" r="r" b="b"/>
              <a:pathLst>
                <a:path w="44212" h="47671" extrusionOk="0">
                  <a:moveTo>
                    <a:pt x="1" y="1"/>
                  </a:moveTo>
                  <a:lnTo>
                    <a:pt x="1" y="1379"/>
                  </a:lnTo>
                  <a:lnTo>
                    <a:pt x="20352" y="1379"/>
                  </a:lnTo>
                  <a:cubicBezTo>
                    <a:pt x="32758" y="1379"/>
                    <a:pt x="42833" y="11455"/>
                    <a:pt x="42833" y="23836"/>
                  </a:cubicBezTo>
                  <a:cubicBezTo>
                    <a:pt x="42833" y="36217"/>
                    <a:pt x="32758" y="46292"/>
                    <a:pt x="20352" y="46292"/>
                  </a:cubicBezTo>
                  <a:lnTo>
                    <a:pt x="1" y="46292"/>
                  </a:lnTo>
                  <a:lnTo>
                    <a:pt x="1" y="47670"/>
                  </a:lnTo>
                  <a:lnTo>
                    <a:pt x="20352" y="47670"/>
                  </a:lnTo>
                  <a:cubicBezTo>
                    <a:pt x="33510" y="47670"/>
                    <a:pt x="44212" y="36969"/>
                    <a:pt x="44212" y="23836"/>
                  </a:cubicBezTo>
                  <a:cubicBezTo>
                    <a:pt x="44212" y="10678"/>
                    <a:pt x="33510" y="1"/>
                    <a:pt x="2035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9841;p21">
              <a:extLst>
                <a:ext uri="{FF2B5EF4-FFF2-40B4-BE49-F238E27FC236}">
                  <a16:creationId xmlns:a16="http://schemas.microsoft.com/office/drawing/2014/main" id="{C59B8480-8B69-5DA8-0D55-983962937B09}"/>
                </a:ext>
              </a:extLst>
            </p:cNvPr>
            <p:cNvSpPr/>
            <p:nvPr/>
          </p:nvSpPr>
          <p:spPr>
            <a:xfrm>
              <a:off x="1380284" y="2482830"/>
              <a:ext cx="687550" cy="741642"/>
            </a:xfrm>
            <a:custGeom>
              <a:avLst/>
              <a:gdLst/>
              <a:ahLst/>
              <a:cxnLst/>
              <a:rect l="l" t="t" r="r" b="b"/>
              <a:pathLst>
                <a:path w="44187" h="47671" extrusionOk="0">
                  <a:moveTo>
                    <a:pt x="23835" y="1"/>
                  </a:moveTo>
                  <a:cubicBezTo>
                    <a:pt x="10677" y="1"/>
                    <a:pt x="1" y="10678"/>
                    <a:pt x="1" y="23836"/>
                  </a:cubicBezTo>
                  <a:cubicBezTo>
                    <a:pt x="1" y="36969"/>
                    <a:pt x="10677" y="47670"/>
                    <a:pt x="23835" y="47670"/>
                  </a:cubicBezTo>
                  <a:lnTo>
                    <a:pt x="44186" y="47670"/>
                  </a:lnTo>
                  <a:lnTo>
                    <a:pt x="44186" y="46292"/>
                  </a:lnTo>
                  <a:lnTo>
                    <a:pt x="23835" y="46292"/>
                  </a:lnTo>
                  <a:cubicBezTo>
                    <a:pt x="11454" y="46292"/>
                    <a:pt x="1379" y="36217"/>
                    <a:pt x="1379" y="23836"/>
                  </a:cubicBezTo>
                  <a:cubicBezTo>
                    <a:pt x="1379" y="11455"/>
                    <a:pt x="11454" y="1379"/>
                    <a:pt x="23835" y="1379"/>
                  </a:cubicBezTo>
                  <a:lnTo>
                    <a:pt x="44186" y="1379"/>
                  </a:lnTo>
                  <a:lnTo>
                    <a:pt x="44186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9842;p21">
              <a:extLst>
                <a:ext uri="{FF2B5EF4-FFF2-40B4-BE49-F238E27FC236}">
                  <a16:creationId xmlns:a16="http://schemas.microsoft.com/office/drawing/2014/main" id="{9BCD618A-19C8-D28C-2776-88B8C76816CE}"/>
                </a:ext>
              </a:extLst>
            </p:cNvPr>
            <p:cNvSpPr/>
            <p:nvPr/>
          </p:nvSpPr>
          <p:spPr>
            <a:xfrm>
              <a:off x="1998733" y="3559838"/>
              <a:ext cx="724194" cy="588011"/>
            </a:xfrm>
            <a:custGeom>
              <a:avLst/>
              <a:gdLst/>
              <a:ahLst/>
              <a:cxnLst/>
              <a:rect l="l" t="t" r="r" b="b"/>
              <a:pathLst>
                <a:path w="46542" h="37796" extrusionOk="0">
                  <a:moveTo>
                    <a:pt x="7544" y="0"/>
                  </a:moveTo>
                  <a:cubicBezTo>
                    <a:pt x="3384" y="0"/>
                    <a:pt x="0" y="3384"/>
                    <a:pt x="0" y="7569"/>
                  </a:cubicBezTo>
                  <a:lnTo>
                    <a:pt x="0" y="30226"/>
                  </a:lnTo>
                  <a:cubicBezTo>
                    <a:pt x="0" y="34412"/>
                    <a:pt x="3384" y="37795"/>
                    <a:pt x="7544" y="37795"/>
                  </a:cubicBezTo>
                  <a:lnTo>
                    <a:pt x="38998" y="37795"/>
                  </a:lnTo>
                  <a:cubicBezTo>
                    <a:pt x="43184" y="37795"/>
                    <a:pt x="46542" y="34412"/>
                    <a:pt x="46542" y="30226"/>
                  </a:cubicBezTo>
                  <a:lnTo>
                    <a:pt x="46542" y="7569"/>
                  </a:lnTo>
                  <a:cubicBezTo>
                    <a:pt x="46542" y="3384"/>
                    <a:pt x="43184" y="0"/>
                    <a:pt x="3899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9843;p21">
              <a:extLst>
                <a:ext uri="{FF2B5EF4-FFF2-40B4-BE49-F238E27FC236}">
                  <a16:creationId xmlns:a16="http://schemas.microsoft.com/office/drawing/2014/main" id="{F9552017-B57D-418B-8944-6CB2F730FA6F}"/>
                </a:ext>
              </a:extLst>
            </p:cNvPr>
            <p:cNvSpPr/>
            <p:nvPr/>
          </p:nvSpPr>
          <p:spPr>
            <a:xfrm>
              <a:off x="2949013" y="3559838"/>
              <a:ext cx="724598" cy="588011"/>
            </a:xfrm>
            <a:custGeom>
              <a:avLst/>
              <a:gdLst/>
              <a:ahLst/>
              <a:cxnLst/>
              <a:rect l="l" t="t" r="r" b="b"/>
              <a:pathLst>
                <a:path w="46568" h="37796" extrusionOk="0">
                  <a:moveTo>
                    <a:pt x="7544" y="0"/>
                  </a:moveTo>
                  <a:cubicBezTo>
                    <a:pt x="3384" y="0"/>
                    <a:pt x="0" y="3384"/>
                    <a:pt x="0" y="7569"/>
                  </a:cubicBezTo>
                  <a:lnTo>
                    <a:pt x="0" y="30226"/>
                  </a:lnTo>
                  <a:cubicBezTo>
                    <a:pt x="0" y="34412"/>
                    <a:pt x="3384" y="37795"/>
                    <a:pt x="7544" y="37795"/>
                  </a:cubicBezTo>
                  <a:lnTo>
                    <a:pt x="38998" y="37795"/>
                  </a:lnTo>
                  <a:cubicBezTo>
                    <a:pt x="43184" y="37795"/>
                    <a:pt x="46567" y="34412"/>
                    <a:pt x="46567" y="30226"/>
                  </a:cubicBezTo>
                  <a:lnTo>
                    <a:pt x="46567" y="7569"/>
                  </a:lnTo>
                  <a:cubicBezTo>
                    <a:pt x="46567" y="3384"/>
                    <a:pt x="43184" y="0"/>
                    <a:pt x="3899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9844;p21">
              <a:extLst>
                <a:ext uri="{FF2B5EF4-FFF2-40B4-BE49-F238E27FC236}">
                  <a16:creationId xmlns:a16="http://schemas.microsoft.com/office/drawing/2014/main" id="{5221588B-8BCC-B7FC-97E7-D61879E5A31D}"/>
                </a:ext>
              </a:extLst>
            </p:cNvPr>
            <p:cNvSpPr/>
            <p:nvPr/>
          </p:nvSpPr>
          <p:spPr>
            <a:xfrm>
              <a:off x="1048453" y="3559838"/>
              <a:ext cx="724194" cy="588011"/>
            </a:xfrm>
            <a:custGeom>
              <a:avLst/>
              <a:gdLst/>
              <a:ahLst/>
              <a:cxnLst/>
              <a:rect l="l" t="t" r="r" b="b"/>
              <a:pathLst>
                <a:path w="46542" h="37796" extrusionOk="0">
                  <a:moveTo>
                    <a:pt x="7544" y="0"/>
                  </a:moveTo>
                  <a:cubicBezTo>
                    <a:pt x="3384" y="0"/>
                    <a:pt x="0" y="3384"/>
                    <a:pt x="0" y="7569"/>
                  </a:cubicBezTo>
                  <a:lnTo>
                    <a:pt x="0" y="30226"/>
                  </a:lnTo>
                  <a:cubicBezTo>
                    <a:pt x="0" y="34412"/>
                    <a:pt x="3384" y="37795"/>
                    <a:pt x="7544" y="37795"/>
                  </a:cubicBezTo>
                  <a:lnTo>
                    <a:pt x="38998" y="37795"/>
                  </a:lnTo>
                  <a:cubicBezTo>
                    <a:pt x="43158" y="37795"/>
                    <a:pt x="46542" y="34412"/>
                    <a:pt x="46542" y="30226"/>
                  </a:cubicBezTo>
                  <a:lnTo>
                    <a:pt x="46542" y="7569"/>
                  </a:lnTo>
                  <a:cubicBezTo>
                    <a:pt x="46542" y="3384"/>
                    <a:pt x="43158" y="0"/>
                    <a:pt x="3899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9845;p21">
              <a:extLst>
                <a:ext uri="{FF2B5EF4-FFF2-40B4-BE49-F238E27FC236}">
                  <a16:creationId xmlns:a16="http://schemas.microsoft.com/office/drawing/2014/main" id="{1EBF93C2-8C95-4306-B7FA-F36AB018D076}"/>
                </a:ext>
              </a:extLst>
            </p:cNvPr>
            <p:cNvSpPr/>
            <p:nvPr/>
          </p:nvSpPr>
          <p:spPr>
            <a:xfrm>
              <a:off x="1998733" y="1559475"/>
              <a:ext cx="724194" cy="587996"/>
            </a:xfrm>
            <a:custGeom>
              <a:avLst/>
              <a:gdLst/>
              <a:ahLst/>
              <a:cxnLst/>
              <a:rect l="l" t="t" r="r" b="b"/>
              <a:pathLst>
                <a:path w="46542" h="37795" extrusionOk="0">
                  <a:moveTo>
                    <a:pt x="7544" y="0"/>
                  </a:moveTo>
                  <a:cubicBezTo>
                    <a:pt x="3384" y="0"/>
                    <a:pt x="0" y="3384"/>
                    <a:pt x="0" y="7569"/>
                  </a:cubicBezTo>
                  <a:lnTo>
                    <a:pt x="0" y="30226"/>
                  </a:lnTo>
                  <a:cubicBezTo>
                    <a:pt x="0" y="34412"/>
                    <a:pt x="3384" y="37795"/>
                    <a:pt x="7544" y="37795"/>
                  </a:cubicBezTo>
                  <a:lnTo>
                    <a:pt x="38998" y="37795"/>
                  </a:lnTo>
                  <a:cubicBezTo>
                    <a:pt x="43184" y="37795"/>
                    <a:pt x="46542" y="34412"/>
                    <a:pt x="46542" y="30226"/>
                  </a:cubicBezTo>
                  <a:lnTo>
                    <a:pt x="46542" y="7569"/>
                  </a:lnTo>
                  <a:cubicBezTo>
                    <a:pt x="46542" y="3384"/>
                    <a:pt x="43184" y="0"/>
                    <a:pt x="3899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9846;p21">
              <a:extLst>
                <a:ext uri="{FF2B5EF4-FFF2-40B4-BE49-F238E27FC236}">
                  <a16:creationId xmlns:a16="http://schemas.microsoft.com/office/drawing/2014/main" id="{C121463F-D9CA-8983-AF82-3F496B2298B5}"/>
                </a:ext>
              </a:extLst>
            </p:cNvPr>
            <p:cNvSpPr/>
            <p:nvPr/>
          </p:nvSpPr>
          <p:spPr>
            <a:xfrm>
              <a:off x="2949013" y="1559475"/>
              <a:ext cx="724598" cy="587996"/>
            </a:xfrm>
            <a:custGeom>
              <a:avLst/>
              <a:gdLst/>
              <a:ahLst/>
              <a:cxnLst/>
              <a:rect l="l" t="t" r="r" b="b"/>
              <a:pathLst>
                <a:path w="46568" h="37795" extrusionOk="0">
                  <a:moveTo>
                    <a:pt x="7544" y="0"/>
                  </a:moveTo>
                  <a:cubicBezTo>
                    <a:pt x="3384" y="0"/>
                    <a:pt x="0" y="3384"/>
                    <a:pt x="0" y="7569"/>
                  </a:cubicBezTo>
                  <a:lnTo>
                    <a:pt x="0" y="30226"/>
                  </a:lnTo>
                  <a:cubicBezTo>
                    <a:pt x="0" y="34412"/>
                    <a:pt x="3384" y="37795"/>
                    <a:pt x="7544" y="37795"/>
                  </a:cubicBezTo>
                  <a:lnTo>
                    <a:pt x="38998" y="37795"/>
                  </a:lnTo>
                  <a:cubicBezTo>
                    <a:pt x="43184" y="37795"/>
                    <a:pt x="46567" y="34412"/>
                    <a:pt x="46567" y="30226"/>
                  </a:cubicBezTo>
                  <a:lnTo>
                    <a:pt x="46567" y="7569"/>
                  </a:lnTo>
                  <a:cubicBezTo>
                    <a:pt x="46567" y="3384"/>
                    <a:pt x="43184" y="0"/>
                    <a:pt x="3899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9847;p21">
              <a:extLst>
                <a:ext uri="{FF2B5EF4-FFF2-40B4-BE49-F238E27FC236}">
                  <a16:creationId xmlns:a16="http://schemas.microsoft.com/office/drawing/2014/main" id="{939C61B1-BE8F-AF49-67DC-4FA317EC2EFA}"/>
                </a:ext>
              </a:extLst>
            </p:cNvPr>
            <p:cNvSpPr/>
            <p:nvPr/>
          </p:nvSpPr>
          <p:spPr>
            <a:xfrm>
              <a:off x="1048453" y="1559475"/>
              <a:ext cx="724194" cy="587996"/>
            </a:xfrm>
            <a:custGeom>
              <a:avLst/>
              <a:gdLst/>
              <a:ahLst/>
              <a:cxnLst/>
              <a:rect l="l" t="t" r="r" b="b"/>
              <a:pathLst>
                <a:path w="46542" h="37795" extrusionOk="0">
                  <a:moveTo>
                    <a:pt x="7544" y="0"/>
                  </a:moveTo>
                  <a:cubicBezTo>
                    <a:pt x="3384" y="0"/>
                    <a:pt x="0" y="3384"/>
                    <a:pt x="0" y="7569"/>
                  </a:cubicBezTo>
                  <a:lnTo>
                    <a:pt x="0" y="30226"/>
                  </a:lnTo>
                  <a:cubicBezTo>
                    <a:pt x="0" y="34412"/>
                    <a:pt x="3384" y="37795"/>
                    <a:pt x="7544" y="37795"/>
                  </a:cubicBezTo>
                  <a:lnTo>
                    <a:pt x="38998" y="37795"/>
                  </a:lnTo>
                  <a:cubicBezTo>
                    <a:pt x="43158" y="37795"/>
                    <a:pt x="46542" y="34412"/>
                    <a:pt x="46542" y="30226"/>
                  </a:cubicBezTo>
                  <a:lnTo>
                    <a:pt x="46542" y="7569"/>
                  </a:lnTo>
                  <a:cubicBezTo>
                    <a:pt x="46542" y="3384"/>
                    <a:pt x="43158" y="0"/>
                    <a:pt x="3899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9848;p21">
              <a:extLst>
                <a:ext uri="{FF2B5EF4-FFF2-40B4-BE49-F238E27FC236}">
                  <a16:creationId xmlns:a16="http://schemas.microsoft.com/office/drawing/2014/main" id="{06C0776A-C0A1-BF1B-42BD-28CFAB0953E3}"/>
                </a:ext>
              </a:extLst>
            </p:cNvPr>
            <p:cNvSpPr/>
            <p:nvPr/>
          </p:nvSpPr>
          <p:spPr>
            <a:xfrm>
              <a:off x="1180249" y="1851536"/>
              <a:ext cx="453169" cy="3905"/>
            </a:xfrm>
            <a:custGeom>
              <a:avLst/>
              <a:gdLst/>
              <a:ahLst/>
              <a:cxnLst/>
              <a:rect l="l" t="t" r="r" b="b"/>
              <a:pathLst>
                <a:path w="29124" h="251" extrusionOk="0">
                  <a:moveTo>
                    <a:pt x="126" y="0"/>
                  </a:moveTo>
                  <a:cubicBezTo>
                    <a:pt x="51" y="0"/>
                    <a:pt x="1" y="50"/>
                    <a:pt x="1" y="126"/>
                  </a:cubicBezTo>
                  <a:cubicBezTo>
                    <a:pt x="1" y="176"/>
                    <a:pt x="51" y="251"/>
                    <a:pt x="126" y="251"/>
                  </a:cubicBezTo>
                  <a:lnTo>
                    <a:pt x="29023" y="251"/>
                  </a:lnTo>
                  <a:cubicBezTo>
                    <a:pt x="29073" y="251"/>
                    <a:pt x="29123" y="176"/>
                    <a:pt x="29123" y="126"/>
                  </a:cubicBezTo>
                  <a:cubicBezTo>
                    <a:pt x="29123" y="50"/>
                    <a:pt x="29073" y="0"/>
                    <a:pt x="290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9849;p21">
              <a:extLst>
                <a:ext uri="{FF2B5EF4-FFF2-40B4-BE49-F238E27FC236}">
                  <a16:creationId xmlns:a16="http://schemas.microsoft.com/office/drawing/2014/main" id="{3AE332BF-2AC3-56A3-E66C-44F831CF9CD3}"/>
                </a:ext>
              </a:extLst>
            </p:cNvPr>
            <p:cNvSpPr/>
            <p:nvPr/>
          </p:nvSpPr>
          <p:spPr>
            <a:xfrm>
              <a:off x="2132084" y="1851536"/>
              <a:ext cx="453169" cy="3905"/>
            </a:xfrm>
            <a:custGeom>
              <a:avLst/>
              <a:gdLst/>
              <a:ahLst/>
              <a:cxnLst/>
              <a:rect l="l" t="t" r="r" b="b"/>
              <a:pathLst>
                <a:path w="29124" h="251" extrusionOk="0">
                  <a:moveTo>
                    <a:pt x="101" y="0"/>
                  </a:moveTo>
                  <a:cubicBezTo>
                    <a:pt x="51" y="0"/>
                    <a:pt x="1" y="50"/>
                    <a:pt x="1" y="126"/>
                  </a:cubicBezTo>
                  <a:cubicBezTo>
                    <a:pt x="1" y="176"/>
                    <a:pt x="51" y="251"/>
                    <a:pt x="101" y="251"/>
                  </a:cubicBezTo>
                  <a:lnTo>
                    <a:pt x="28998" y="251"/>
                  </a:lnTo>
                  <a:cubicBezTo>
                    <a:pt x="29074" y="251"/>
                    <a:pt x="29124" y="176"/>
                    <a:pt x="29124" y="126"/>
                  </a:cubicBezTo>
                  <a:cubicBezTo>
                    <a:pt x="29124" y="50"/>
                    <a:pt x="29074" y="0"/>
                    <a:pt x="2899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9850;p21">
              <a:extLst>
                <a:ext uri="{FF2B5EF4-FFF2-40B4-BE49-F238E27FC236}">
                  <a16:creationId xmlns:a16="http://schemas.microsoft.com/office/drawing/2014/main" id="{5C5C19E0-F6A2-94D1-6B15-D438C53591A0}"/>
                </a:ext>
              </a:extLst>
            </p:cNvPr>
            <p:cNvSpPr/>
            <p:nvPr/>
          </p:nvSpPr>
          <p:spPr>
            <a:xfrm>
              <a:off x="3087047" y="1851536"/>
              <a:ext cx="453169" cy="3905"/>
            </a:xfrm>
            <a:custGeom>
              <a:avLst/>
              <a:gdLst/>
              <a:ahLst/>
              <a:cxnLst/>
              <a:rect l="l" t="t" r="r" b="b"/>
              <a:pathLst>
                <a:path w="29124" h="251" extrusionOk="0">
                  <a:moveTo>
                    <a:pt x="101" y="0"/>
                  </a:moveTo>
                  <a:cubicBezTo>
                    <a:pt x="51" y="0"/>
                    <a:pt x="1" y="50"/>
                    <a:pt x="1" y="126"/>
                  </a:cubicBezTo>
                  <a:cubicBezTo>
                    <a:pt x="1" y="176"/>
                    <a:pt x="51" y="251"/>
                    <a:pt x="101" y="251"/>
                  </a:cubicBezTo>
                  <a:lnTo>
                    <a:pt x="28998" y="251"/>
                  </a:lnTo>
                  <a:cubicBezTo>
                    <a:pt x="29073" y="251"/>
                    <a:pt x="29124" y="176"/>
                    <a:pt x="29124" y="126"/>
                  </a:cubicBezTo>
                  <a:cubicBezTo>
                    <a:pt x="29124" y="50"/>
                    <a:pt x="29073" y="0"/>
                    <a:pt x="2899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9851;p21">
              <a:extLst>
                <a:ext uri="{FF2B5EF4-FFF2-40B4-BE49-F238E27FC236}">
                  <a16:creationId xmlns:a16="http://schemas.microsoft.com/office/drawing/2014/main" id="{F0F5C936-0A62-11BE-0C79-BC45FF046977}"/>
                </a:ext>
              </a:extLst>
            </p:cNvPr>
            <p:cNvSpPr/>
            <p:nvPr/>
          </p:nvSpPr>
          <p:spPr>
            <a:xfrm>
              <a:off x="3087047" y="3851898"/>
              <a:ext cx="453169" cy="3920"/>
            </a:xfrm>
            <a:custGeom>
              <a:avLst/>
              <a:gdLst/>
              <a:ahLst/>
              <a:cxnLst/>
              <a:rect l="l" t="t" r="r" b="b"/>
              <a:pathLst>
                <a:path w="29124" h="252" extrusionOk="0">
                  <a:moveTo>
                    <a:pt x="101" y="0"/>
                  </a:moveTo>
                  <a:cubicBezTo>
                    <a:pt x="51" y="0"/>
                    <a:pt x="1" y="51"/>
                    <a:pt x="1" y="126"/>
                  </a:cubicBezTo>
                  <a:cubicBezTo>
                    <a:pt x="1" y="201"/>
                    <a:pt x="51" y="251"/>
                    <a:pt x="101" y="251"/>
                  </a:cubicBezTo>
                  <a:lnTo>
                    <a:pt x="28998" y="251"/>
                  </a:lnTo>
                  <a:cubicBezTo>
                    <a:pt x="29073" y="251"/>
                    <a:pt x="29124" y="201"/>
                    <a:pt x="29124" y="126"/>
                  </a:cubicBezTo>
                  <a:cubicBezTo>
                    <a:pt x="29124" y="51"/>
                    <a:pt x="29073" y="0"/>
                    <a:pt x="2899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9852;p21">
              <a:extLst>
                <a:ext uri="{FF2B5EF4-FFF2-40B4-BE49-F238E27FC236}">
                  <a16:creationId xmlns:a16="http://schemas.microsoft.com/office/drawing/2014/main" id="{AC8815C5-A5B8-691D-15FD-CA97B6848B00}"/>
                </a:ext>
              </a:extLst>
            </p:cNvPr>
            <p:cNvSpPr/>
            <p:nvPr/>
          </p:nvSpPr>
          <p:spPr>
            <a:xfrm>
              <a:off x="2132084" y="3851898"/>
              <a:ext cx="453169" cy="3920"/>
            </a:xfrm>
            <a:custGeom>
              <a:avLst/>
              <a:gdLst/>
              <a:ahLst/>
              <a:cxnLst/>
              <a:rect l="l" t="t" r="r" b="b"/>
              <a:pathLst>
                <a:path w="29124" h="252" extrusionOk="0">
                  <a:moveTo>
                    <a:pt x="101" y="0"/>
                  </a:moveTo>
                  <a:cubicBezTo>
                    <a:pt x="51" y="0"/>
                    <a:pt x="1" y="51"/>
                    <a:pt x="1" y="126"/>
                  </a:cubicBezTo>
                  <a:cubicBezTo>
                    <a:pt x="1" y="201"/>
                    <a:pt x="51" y="251"/>
                    <a:pt x="101" y="251"/>
                  </a:cubicBezTo>
                  <a:lnTo>
                    <a:pt x="28998" y="251"/>
                  </a:lnTo>
                  <a:cubicBezTo>
                    <a:pt x="29074" y="251"/>
                    <a:pt x="29124" y="201"/>
                    <a:pt x="29124" y="126"/>
                  </a:cubicBezTo>
                  <a:cubicBezTo>
                    <a:pt x="29124" y="51"/>
                    <a:pt x="29074" y="0"/>
                    <a:pt x="2899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9853;p21">
              <a:extLst>
                <a:ext uri="{FF2B5EF4-FFF2-40B4-BE49-F238E27FC236}">
                  <a16:creationId xmlns:a16="http://schemas.microsoft.com/office/drawing/2014/main" id="{60F8CAC1-BF5C-2F60-CEB2-8082990A8812}"/>
                </a:ext>
              </a:extLst>
            </p:cNvPr>
            <p:cNvSpPr/>
            <p:nvPr/>
          </p:nvSpPr>
          <p:spPr>
            <a:xfrm>
              <a:off x="1181416" y="3851898"/>
              <a:ext cx="453169" cy="3920"/>
            </a:xfrm>
            <a:custGeom>
              <a:avLst/>
              <a:gdLst/>
              <a:ahLst/>
              <a:cxnLst/>
              <a:rect l="l" t="t" r="r" b="b"/>
              <a:pathLst>
                <a:path w="29124" h="252" extrusionOk="0">
                  <a:moveTo>
                    <a:pt x="126" y="0"/>
                  </a:moveTo>
                  <a:cubicBezTo>
                    <a:pt x="51" y="0"/>
                    <a:pt x="1" y="51"/>
                    <a:pt x="1" y="126"/>
                  </a:cubicBezTo>
                  <a:cubicBezTo>
                    <a:pt x="1" y="201"/>
                    <a:pt x="51" y="251"/>
                    <a:pt x="126" y="251"/>
                  </a:cubicBezTo>
                  <a:lnTo>
                    <a:pt x="29023" y="251"/>
                  </a:lnTo>
                  <a:cubicBezTo>
                    <a:pt x="29074" y="251"/>
                    <a:pt x="29124" y="201"/>
                    <a:pt x="29124" y="126"/>
                  </a:cubicBezTo>
                  <a:cubicBezTo>
                    <a:pt x="29124" y="51"/>
                    <a:pt x="29074" y="0"/>
                    <a:pt x="290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9854;p21">
              <a:extLst>
                <a:ext uri="{FF2B5EF4-FFF2-40B4-BE49-F238E27FC236}">
                  <a16:creationId xmlns:a16="http://schemas.microsoft.com/office/drawing/2014/main" id="{07162958-8568-1B02-195C-0DEA97E4E856}"/>
                </a:ext>
              </a:extLst>
            </p:cNvPr>
            <p:cNvSpPr txBox="1"/>
            <p:nvPr/>
          </p:nvSpPr>
          <p:spPr>
            <a:xfrm>
              <a:off x="1644313" y="2717237"/>
              <a:ext cx="1428600" cy="273000"/>
            </a:xfrm>
            <a:prstGeom prst="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/>
              </a:pPr>
              <a:r>
                <a:rPr lang="en" sz="2800" b="1" kern="0" dirty="0">
                  <a:latin typeface="Staatliches"/>
                  <a:cs typeface="Arial"/>
                  <a:sym typeface="Arial"/>
                </a:rPr>
                <a:t>BACKEND</a:t>
              </a:r>
              <a:endParaRPr lang="en-US" sz="2800" b="1">
                <a:latin typeface="Staatliches"/>
                <a:ea typeface="Calibri"/>
                <a:cs typeface="Calibri"/>
              </a:endParaRPr>
            </a:p>
          </p:txBody>
        </p:sp>
        <p:grpSp>
          <p:nvGrpSpPr>
            <p:cNvPr id="30" name="Google Shape;9855;p21">
              <a:extLst>
                <a:ext uri="{FF2B5EF4-FFF2-40B4-BE49-F238E27FC236}">
                  <a16:creationId xmlns:a16="http://schemas.microsoft.com/office/drawing/2014/main" id="{9CFBCBC2-4AAA-3765-C13F-F35D6C0C5258}"/>
                </a:ext>
              </a:extLst>
            </p:cNvPr>
            <p:cNvGrpSpPr/>
            <p:nvPr/>
          </p:nvGrpSpPr>
          <p:grpSpPr>
            <a:xfrm>
              <a:off x="1311648" y="1620631"/>
              <a:ext cx="197743" cy="197743"/>
              <a:chOff x="2676100" y="832575"/>
              <a:chExt cx="483125" cy="483125"/>
            </a:xfrm>
          </p:grpSpPr>
          <p:sp>
            <p:nvSpPr>
              <p:cNvPr id="69" name="Google Shape;9856;p21">
                <a:extLst>
                  <a:ext uri="{FF2B5EF4-FFF2-40B4-BE49-F238E27FC236}">
                    <a16:creationId xmlns:a16="http://schemas.microsoft.com/office/drawing/2014/main" id="{EA74C38E-8B25-81A0-950A-96046557FB52}"/>
                  </a:ext>
                </a:extLst>
              </p:cNvPr>
              <p:cNvSpPr/>
              <p:nvPr/>
            </p:nvSpPr>
            <p:spPr>
              <a:xfrm>
                <a:off x="2676100" y="832575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10351" y="1132"/>
                    </a:moveTo>
                    <a:lnTo>
                      <a:pt x="10562" y="2008"/>
                    </a:lnTo>
                    <a:cubicBezTo>
                      <a:pt x="10614" y="2226"/>
                      <a:pt x="10789" y="2392"/>
                      <a:pt x="11009" y="2434"/>
                    </a:cubicBezTo>
                    <a:cubicBezTo>
                      <a:pt x="12021" y="2618"/>
                      <a:pt x="12981" y="3014"/>
                      <a:pt x="13826" y="3596"/>
                    </a:cubicBezTo>
                    <a:cubicBezTo>
                      <a:pt x="13922" y="3663"/>
                      <a:pt x="14033" y="3696"/>
                      <a:pt x="14146" y="3696"/>
                    </a:cubicBezTo>
                    <a:cubicBezTo>
                      <a:pt x="14247" y="3696"/>
                      <a:pt x="14349" y="3669"/>
                      <a:pt x="14439" y="3614"/>
                    </a:cubicBezTo>
                    <a:lnTo>
                      <a:pt x="15179" y="3171"/>
                    </a:lnTo>
                    <a:lnTo>
                      <a:pt x="16154" y="4146"/>
                    </a:lnTo>
                    <a:lnTo>
                      <a:pt x="15711" y="4889"/>
                    </a:lnTo>
                    <a:cubicBezTo>
                      <a:pt x="15596" y="5079"/>
                      <a:pt x="15602" y="5317"/>
                      <a:pt x="15729" y="5499"/>
                    </a:cubicBezTo>
                    <a:cubicBezTo>
                      <a:pt x="16311" y="6344"/>
                      <a:pt x="16707" y="7304"/>
                      <a:pt x="16891" y="8316"/>
                    </a:cubicBezTo>
                    <a:cubicBezTo>
                      <a:pt x="16933" y="8536"/>
                      <a:pt x="17100" y="8711"/>
                      <a:pt x="17317" y="8763"/>
                    </a:cubicBezTo>
                    <a:lnTo>
                      <a:pt x="18193" y="8974"/>
                    </a:lnTo>
                    <a:lnTo>
                      <a:pt x="18193" y="10351"/>
                    </a:lnTo>
                    <a:lnTo>
                      <a:pt x="17317" y="10562"/>
                    </a:lnTo>
                    <a:cubicBezTo>
                      <a:pt x="17100" y="10614"/>
                      <a:pt x="16933" y="10789"/>
                      <a:pt x="16894" y="11009"/>
                    </a:cubicBezTo>
                    <a:cubicBezTo>
                      <a:pt x="16710" y="12021"/>
                      <a:pt x="16311" y="12981"/>
                      <a:pt x="15729" y="13826"/>
                    </a:cubicBezTo>
                    <a:cubicBezTo>
                      <a:pt x="15605" y="14007"/>
                      <a:pt x="15596" y="14246"/>
                      <a:pt x="15711" y="14436"/>
                    </a:cubicBezTo>
                    <a:lnTo>
                      <a:pt x="16154" y="15179"/>
                    </a:lnTo>
                    <a:lnTo>
                      <a:pt x="15179" y="16154"/>
                    </a:lnTo>
                    <a:lnTo>
                      <a:pt x="14439" y="15710"/>
                    </a:lnTo>
                    <a:cubicBezTo>
                      <a:pt x="14349" y="15656"/>
                      <a:pt x="14247" y="15629"/>
                      <a:pt x="14146" y="15629"/>
                    </a:cubicBezTo>
                    <a:cubicBezTo>
                      <a:pt x="14033" y="15629"/>
                      <a:pt x="13922" y="15662"/>
                      <a:pt x="13826" y="15729"/>
                    </a:cubicBezTo>
                    <a:cubicBezTo>
                      <a:pt x="12981" y="16311"/>
                      <a:pt x="12021" y="16707"/>
                      <a:pt x="11009" y="16891"/>
                    </a:cubicBezTo>
                    <a:cubicBezTo>
                      <a:pt x="10789" y="16933"/>
                      <a:pt x="10614" y="17099"/>
                      <a:pt x="10562" y="17317"/>
                    </a:cubicBezTo>
                    <a:lnTo>
                      <a:pt x="10351" y="18192"/>
                    </a:lnTo>
                    <a:lnTo>
                      <a:pt x="8974" y="18192"/>
                    </a:lnTo>
                    <a:lnTo>
                      <a:pt x="8763" y="17317"/>
                    </a:lnTo>
                    <a:cubicBezTo>
                      <a:pt x="8712" y="17099"/>
                      <a:pt x="8536" y="16933"/>
                      <a:pt x="8316" y="16891"/>
                    </a:cubicBezTo>
                    <a:cubicBezTo>
                      <a:pt x="7304" y="16707"/>
                      <a:pt x="6344" y="16311"/>
                      <a:pt x="5499" y="15729"/>
                    </a:cubicBezTo>
                    <a:cubicBezTo>
                      <a:pt x="5404" y="15662"/>
                      <a:pt x="5293" y="15629"/>
                      <a:pt x="5181" y="15629"/>
                    </a:cubicBezTo>
                    <a:cubicBezTo>
                      <a:pt x="5081" y="15629"/>
                      <a:pt x="4979" y="15656"/>
                      <a:pt x="4889" y="15710"/>
                    </a:cubicBezTo>
                    <a:lnTo>
                      <a:pt x="4146" y="16154"/>
                    </a:lnTo>
                    <a:lnTo>
                      <a:pt x="3171" y="15179"/>
                    </a:lnTo>
                    <a:lnTo>
                      <a:pt x="3615" y="14436"/>
                    </a:lnTo>
                    <a:cubicBezTo>
                      <a:pt x="3729" y="14246"/>
                      <a:pt x="3723" y="14007"/>
                      <a:pt x="3597" y="13826"/>
                    </a:cubicBezTo>
                    <a:cubicBezTo>
                      <a:pt x="3014" y="12981"/>
                      <a:pt x="2618" y="12021"/>
                      <a:pt x="2434" y="11009"/>
                    </a:cubicBezTo>
                    <a:cubicBezTo>
                      <a:pt x="2392" y="10789"/>
                      <a:pt x="2226" y="10614"/>
                      <a:pt x="2011" y="10562"/>
                    </a:cubicBezTo>
                    <a:lnTo>
                      <a:pt x="1133" y="10351"/>
                    </a:lnTo>
                    <a:lnTo>
                      <a:pt x="1133" y="8974"/>
                    </a:lnTo>
                    <a:lnTo>
                      <a:pt x="2008" y="8763"/>
                    </a:lnTo>
                    <a:cubicBezTo>
                      <a:pt x="2226" y="8711"/>
                      <a:pt x="2392" y="8536"/>
                      <a:pt x="2431" y="8316"/>
                    </a:cubicBezTo>
                    <a:cubicBezTo>
                      <a:pt x="2615" y="7304"/>
                      <a:pt x="3014" y="6344"/>
                      <a:pt x="3597" y="5499"/>
                    </a:cubicBezTo>
                    <a:cubicBezTo>
                      <a:pt x="3720" y="5317"/>
                      <a:pt x="3729" y="5079"/>
                      <a:pt x="3615" y="4889"/>
                    </a:cubicBezTo>
                    <a:lnTo>
                      <a:pt x="3171" y="4146"/>
                    </a:lnTo>
                    <a:lnTo>
                      <a:pt x="4146" y="3171"/>
                    </a:lnTo>
                    <a:lnTo>
                      <a:pt x="4889" y="3614"/>
                    </a:lnTo>
                    <a:cubicBezTo>
                      <a:pt x="4979" y="3669"/>
                      <a:pt x="5081" y="3696"/>
                      <a:pt x="5181" y="3696"/>
                    </a:cubicBezTo>
                    <a:cubicBezTo>
                      <a:pt x="5293" y="3696"/>
                      <a:pt x="5404" y="3663"/>
                      <a:pt x="5499" y="3596"/>
                    </a:cubicBezTo>
                    <a:cubicBezTo>
                      <a:pt x="6344" y="3014"/>
                      <a:pt x="7304" y="2618"/>
                      <a:pt x="8316" y="2434"/>
                    </a:cubicBezTo>
                    <a:cubicBezTo>
                      <a:pt x="8536" y="2392"/>
                      <a:pt x="8712" y="2226"/>
                      <a:pt x="8763" y="2008"/>
                    </a:cubicBezTo>
                    <a:lnTo>
                      <a:pt x="8974" y="1132"/>
                    </a:lnTo>
                    <a:close/>
                    <a:moveTo>
                      <a:pt x="8530" y="0"/>
                    </a:moveTo>
                    <a:cubicBezTo>
                      <a:pt x="8268" y="0"/>
                      <a:pt x="8041" y="178"/>
                      <a:pt x="7981" y="432"/>
                    </a:cubicBezTo>
                    <a:lnTo>
                      <a:pt x="7748" y="1392"/>
                    </a:lnTo>
                    <a:cubicBezTo>
                      <a:pt x="6833" y="1604"/>
                      <a:pt x="5961" y="1963"/>
                      <a:pt x="5167" y="2461"/>
                    </a:cubicBezTo>
                    <a:lnTo>
                      <a:pt x="4348" y="1969"/>
                    </a:lnTo>
                    <a:cubicBezTo>
                      <a:pt x="4260" y="1915"/>
                      <a:pt x="4160" y="1889"/>
                      <a:pt x="4061" y="1889"/>
                    </a:cubicBezTo>
                    <a:cubicBezTo>
                      <a:pt x="3913" y="1889"/>
                      <a:pt x="3767" y="1946"/>
                      <a:pt x="3657" y="2056"/>
                    </a:cubicBezTo>
                    <a:lnTo>
                      <a:pt x="2057" y="3657"/>
                    </a:lnTo>
                    <a:cubicBezTo>
                      <a:pt x="1872" y="3841"/>
                      <a:pt x="1839" y="4125"/>
                      <a:pt x="1972" y="4348"/>
                    </a:cubicBezTo>
                    <a:lnTo>
                      <a:pt x="2461" y="5163"/>
                    </a:lnTo>
                    <a:cubicBezTo>
                      <a:pt x="1963" y="5958"/>
                      <a:pt x="1604" y="6830"/>
                      <a:pt x="1395" y="7745"/>
                    </a:cubicBezTo>
                    <a:lnTo>
                      <a:pt x="435" y="7978"/>
                    </a:lnTo>
                    <a:cubicBezTo>
                      <a:pt x="179" y="8041"/>
                      <a:pt x="0" y="8267"/>
                      <a:pt x="0" y="8530"/>
                    </a:cubicBezTo>
                    <a:lnTo>
                      <a:pt x="0" y="10795"/>
                    </a:lnTo>
                    <a:cubicBezTo>
                      <a:pt x="0" y="11057"/>
                      <a:pt x="179" y="11284"/>
                      <a:pt x="432" y="11344"/>
                    </a:cubicBezTo>
                    <a:lnTo>
                      <a:pt x="1392" y="11580"/>
                    </a:lnTo>
                    <a:cubicBezTo>
                      <a:pt x="1604" y="12492"/>
                      <a:pt x="1963" y="13364"/>
                      <a:pt x="2461" y="14158"/>
                    </a:cubicBezTo>
                    <a:lnTo>
                      <a:pt x="1969" y="14977"/>
                    </a:lnTo>
                    <a:cubicBezTo>
                      <a:pt x="1836" y="15200"/>
                      <a:pt x="1872" y="15484"/>
                      <a:pt x="2057" y="15668"/>
                    </a:cubicBezTo>
                    <a:lnTo>
                      <a:pt x="3657" y="17268"/>
                    </a:lnTo>
                    <a:cubicBezTo>
                      <a:pt x="3766" y="17378"/>
                      <a:pt x="3911" y="17435"/>
                      <a:pt x="4057" y="17435"/>
                    </a:cubicBezTo>
                    <a:cubicBezTo>
                      <a:pt x="4157" y="17435"/>
                      <a:pt x="4258" y="17408"/>
                      <a:pt x="4348" y="17353"/>
                    </a:cubicBezTo>
                    <a:lnTo>
                      <a:pt x="5164" y="16864"/>
                    </a:lnTo>
                    <a:cubicBezTo>
                      <a:pt x="5958" y="17362"/>
                      <a:pt x="6830" y="17721"/>
                      <a:pt x="7745" y="17930"/>
                    </a:cubicBezTo>
                    <a:lnTo>
                      <a:pt x="7978" y="18890"/>
                    </a:lnTo>
                    <a:cubicBezTo>
                      <a:pt x="8041" y="19147"/>
                      <a:pt x="8268" y="19325"/>
                      <a:pt x="8530" y="19325"/>
                    </a:cubicBezTo>
                    <a:lnTo>
                      <a:pt x="10795" y="19325"/>
                    </a:lnTo>
                    <a:cubicBezTo>
                      <a:pt x="11058" y="19325"/>
                      <a:pt x="11284" y="19147"/>
                      <a:pt x="11344" y="18893"/>
                    </a:cubicBezTo>
                    <a:lnTo>
                      <a:pt x="11577" y="17933"/>
                    </a:lnTo>
                    <a:cubicBezTo>
                      <a:pt x="12492" y="17721"/>
                      <a:pt x="13364" y="17362"/>
                      <a:pt x="14159" y="16864"/>
                    </a:cubicBezTo>
                    <a:lnTo>
                      <a:pt x="14977" y="17356"/>
                    </a:lnTo>
                    <a:cubicBezTo>
                      <a:pt x="15066" y="17410"/>
                      <a:pt x="15166" y="17436"/>
                      <a:pt x="15266" y="17436"/>
                    </a:cubicBezTo>
                    <a:cubicBezTo>
                      <a:pt x="15413" y="17436"/>
                      <a:pt x="15559" y="17379"/>
                      <a:pt x="15668" y="17271"/>
                    </a:cubicBezTo>
                    <a:lnTo>
                      <a:pt x="17269" y="15668"/>
                    </a:lnTo>
                    <a:cubicBezTo>
                      <a:pt x="17453" y="15484"/>
                      <a:pt x="17489" y="15200"/>
                      <a:pt x="17353" y="14977"/>
                    </a:cubicBezTo>
                    <a:lnTo>
                      <a:pt x="16864" y="14161"/>
                    </a:lnTo>
                    <a:cubicBezTo>
                      <a:pt x="17362" y="13367"/>
                      <a:pt x="17722" y="12495"/>
                      <a:pt x="17930" y="11580"/>
                    </a:cubicBezTo>
                    <a:lnTo>
                      <a:pt x="18890" y="11347"/>
                    </a:lnTo>
                    <a:cubicBezTo>
                      <a:pt x="19147" y="11284"/>
                      <a:pt x="19325" y="11057"/>
                      <a:pt x="19325" y="10795"/>
                    </a:cubicBezTo>
                    <a:lnTo>
                      <a:pt x="19325" y="8530"/>
                    </a:lnTo>
                    <a:cubicBezTo>
                      <a:pt x="19325" y="8267"/>
                      <a:pt x="19147" y="8041"/>
                      <a:pt x="18893" y="7981"/>
                    </a:cubicBezTo>
                    <a:lnTo>
                      <a:pt x="17933" y="7748"/>
                    </a:lnTo>
                    <a:cubicBezTo>
                      <a:pt x="17722" y="6833"/>
                      <a:pt x="17362" y="5961"/>
                      <a:pt x="16864" y="5166"/>
                    </a:cubicBezTo>
                    <a:lnTo>
                      <a:pt x="17356" y="4348"/>
                    </a:lnTo>
                    <a:cubicBezTo>
                      <a:pt x="17489" y="4128"/>
                      <a:pt x="17453" y="3841"/>
                      <a:pt x="17272" y="3657"/>
                    </a:cubicBezTo>
                    <a:lnTo>
                      <a:pt x="15668" y="2056"/>
                    </a:lnTo>
                    <a:cubicBezTo>
                      <a:pt x="15559" y="1947"/>
                      <a:pt x="15415" y="1890"/>
                      <a:pt x="15268" y="1890"/>
                    </a:cubicBezTo>
                    <a:cubicBezTo>
                      <a:pt x="15168" y="1890"/>
                      <a:pt x="15068" y="1917"/>
                      <a:pt x="14977" y="1972"/>
                    </a:cubicBezTo>
                    <a:lnTo>
                      <a:pt x="14162" y="2461"/>
                    </a:lnTo>
                    <a:cubicBezTo>
                      <a:pt x="13367" y="1963"/>
                      <a:pt x="12495" y="1604"/>
                      <a:pt x="11580" y="1395"/>
                    </a:cubicBezTo>
                    <a:lnTo>
                      <a:pt x="11347" y="435"/>
                    </a:lnTo>
                    <a:cubicBezTo>
                      <a:pt x="11284" y="178"/>
                      <a:pt x="11058" y="0"/>
                      <a:pt x="107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9857;p21">
                <a:extLst>
                  <a:ext uri="{FF2B5EF4-FFF2-40B4-BE49-F238E27FC236}">
                    <a16:creationId xmlns:a16="http://schemas.microsoft.com/office/drawing/2014/main" id="{550820E1-ECAC-9A3A-FAA1-A0442F2314E2}"/>
                  </a:ext>
                </a:extLst>
              </p:cNvPr>
              <p:cNvSpPr/>
              <p:nvPr/>
            </p:nvSpPr>
            <p:spPr>
              <a:xfrm>
                <a:off x="2762000" y="918475"/>
                <a:ext cx="311400" cy="311400"/>
              </a:xfrm>
              <a:custGeom>
                <a:avLst/>
                <a:gdLst/>
                <a:ahLst/>
                <a:cxnLst/>
                <a:rect l="l" t="t" r="r" b="b"/>
                <a:pathLst>
                  <a:path w="12456" h="12456" extrusionOk="0">
                    <a:moveTo>
                      <a:pt x="6227" y="1133"/>
                    </a:moveTo>
                    <a:cubicBezTo>
                      <a:pt x="9038" y="1133"/>
                      <a:pt x="11323" y="3418"/>
                      <a:pt x="11323" y="6226"/>
                    </a:cubicBezTo>
                    <a:cubicBezTo>
                      <a:pt x="11323" y="9038"/>
                      <a:pt x="9038" y="11323"/>
                      <a:pt x="6227" y="11323"/>
                    </a:cubicBezTo>
                    <a:cubicBezTo>
                      <a:pt x="3419" y="11323"/>
                      <a:pt x="1133" y="9038"/>
                      <a:pt x="1133" y="6226"/>
                    </a:cubicBezTo>
                    <a:cubicBezTo>
                      <a:pt x="1133" y="3418"/>
                      <a:pt x="3419" y="1133"/>
                      <a:pt x="6227" y="1133"/>
                    </a:cubicBezTo>
                    <a:close/>
                    <a:moveTo>
                      <a:pt x="6227" y="0"/>
                    </a:moveTo>
                    <a:cubicBezTo>
                      <a:pt x="2794" y="0"/>
                      <a:pt x="1" y="2793"/>
                      <a:pt x="1" y="6226"/>
                    </a:cubicBezTo>
                    <a:cubicBezTo>
                      <a:pt x="1" y="9663"/>
                      <a:pt x="2794" y="12456"/>
                      <a:pt x="6227" y="12456"/>
                    </a:cubicBezTo>
                    <a:cubicBezTo>
                      <a:pt x="9663" y="12456"/>
                      <a:pt x="12456" y="9663"/>
                      <a:pt x="12456" y="6226"/>
                    </a:cubicBezTo>
                    <a:cubicBezTo>
                      <a:pt x="12456" y="2793"/>
                      <a:pt x="9663" y="0"/>
                      <a:pt x="62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9858;p21">
                <a:extLst>
                  <a:ext uri="{FF2B5EF4-FFF2-40B4-BE49-F238E27FC236}">
                    <a16:creationId xmlns:a16="http://schemas.microsoft.com/office/drawing/2014/main" id="{371E2127-3D99-7B35-D0D2-909B7EB86CBF}"/>
                  </a:ext>
                </a:extLst>
              </p:cNvPr>
              <p:cNvSpPr/>
              <p:nvPr/>
            </p:nvSpPr>
            <p:spPr>
              <a:xfrm>
                <a:off x="2810775" y="975075"/>
                <a:ext cx="206025" cy="198150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7926" extrusionOk="0">
                    <a:moveTo>
                      <a:pt x="4275" y="1132"/>
                    </a:moveTo>
                    <a:cubicBezTo>
                      <a:pt x="4640" y="1132"/>
                      <a:pt x="5009" y="1203"/>
                      <a:pt x="5360" y="1348"/>
                    </a:cubicBezTo>
                    <a:cubicBezTo>
                      <a:pt x="6416" y="1785"/>
                      <a:pt x="7108" y="2818"/>
                      <a:pt x="7108" y="3962"/>
                    </a:cubicBezTo>
                    <a:cubicBezTo>
                      <a:pt x="7105" y="5527"/>
                      <a:pt x="5840" y="6792"/>
                      <a:pt x="4276" y="6795"/>
                    </a:cubicBezTo>
                    <a:cubicBezTo>
                      <a:pt x="3131" y="6795"/>
                      <a:pt x="2099" y="6103"/>
                      <a:pt x="1661" y="5046"/>
                    </a:cubicBezTo>
                    <a:cubicBezTo>
                      <a:pt x="1223" y="3987"/>
                      <a:pt x="1465" y="2770"/>
                      <a:pt x="2274" y="1961"/>
                    </a:cubicBezTo>
                    <a:cubicBezTo>
                      <a:pt x="2815" y="1419"/>
                      <a:pt x="3538" y="1132"/>
                      <a:pt x="4275" y="1132"/>
                    </a:cubicBezTo>
                    <a:close/>
                    <a:moveTo>
                      <a:pt x="4276" y="1"/>
                    </a:moveTo>
                    <a:cubicBezTo>
                      <a:pt x="2672" y="1"/>
                      <a:pt x="1229" y="964"/>
                      <a:pt x="613" y="2447"/>
                    </a:cubicBezTo>
                    <a:cubicBezTo>
                      <a:pt x="0" y="3926"/>
                      <a:pt x="341" y="5632"/>
                      <a:pt x="1474" y="6764"/>
                    </a:cubicBezTo>
                    <a:cubicBezTo>
                      <a:pt x="2232" y="7523"/>
                      <a:pt x="3247" y="7926"/>
                      <a:pt x="4279" y="7926"/>
                    </a:cubicBezTo>
                    <a:cubicBezTo>
                      <a:pt x="4789" y="7926"/>
                      <a:pt x="5302" y="7828"/>
                      <a:pt x="5791" y="7625"/>
                    </a:cubicBezTo>
                    <a:cubicBezTo>
                      <a:pt x="7274" y="7009"/>
                      <a:pt x="8240" y="5566"/>
                      <a:pt x="8240" y="3962"/>
                    </a:cubicBezTo>
                    <a:cubicBezTo>
                      <a:pt x="8237" y="1773"/>
                      <a:pt x="6465" y="1"/>
                      <a:pt x="427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" name="Google Shape;9859;p21">
              <a:extLst>
                <a:ext uri="{FF2B5EF4-FFF2-40B4-BE49-F238E27FC236}">
                  <a16:creationId xmlns:a16="http://schemas.microsoft.com/office/drawing/2014/main" id="{EE394F8B-1EFE-73C5-165A-54C3AABE816F}"/>
                </a:ext>
              </a:extLst>
            </p:cNvPr>
            <p:cNvGrpSpPr/>
            <p:nvPr/>
          </p:nvGrpSpPr>
          <p:grpSpPr>
            <a:xfrm>
              <a:off x="2258615" y="1613606"/>
              <a:ext cx="204393" cy="197743"/>
              <a:chOff x="3270550" y="832575"/>
              <a:chExt cx="499375" cy="483125"/>
            </a:xfrm>
          </p:grpSpPr>
          <p:sp>
            <p:nvSpPr>
              <p:cNvPr id="66" name="Google Shape;9860;p21">
                <a:extLst>
                  <a:ext uri="{FF2B5EF4-FFF2-40B4-BE49-F238E27FC236}">
                    <a16:creationId xmlns:a16="http://schemas.microsoft.com/office/drawing/2014/main" id="{3649CFE8-2E02-8B12-5508-526022290D4C}"/>
                  </a:ext>
                </a:extLst>
              </p:cNvPr>
              <p:cNvSpPr/>
              <p:nvPr/>
            </p:nvSpPr>
            <p:spPr>
              <a:xfrm>
                <a:off x="3270550" y="865975"/>
                <a:ext cx="463725" cy="449725"/>
              </a:xfrm>
              <a:custGeom>
                <a:avLst/>
                <a:gdLst/>
                <a:ahLst/>
                <a:cxnLst/>
                <a:rect l="l" t="t" r="r" b="b"/>
                <a:pathLst>
                  <a:path w="18549" h="17989" extrusionOk="0">
                    <a:moveTo>
                      <a:pt x="4823" y="1361"/>
                    </a:moveTo>
                    <a:lnTo>
                      <a:pt x="9177" y="8619"/>
                    </a:lnTo>
                    <a:cubicBezTo>
                      <a:pt x="9237" y="8716"/>
                      <a:pt x="9325" y="8794"/>
                      <a:pt x="9427" y="8843"/>
                    </a:cubicBezTo>
                    <a:lnTo>
                      <a:pt x="17136" y="12345"/>
                    </a:lnTo>
                    <a:cubicBezTo>
                      <a:pt x="15653" y="15102"/>
                      <a:pt x="12779" y="16856"/>
                      <a:pt x="9663" y="16856"/>
                    </a:cubicBezTo>
                    <a:cubicBezTo>
                      <a:pt x="4958" y="16856"/>
                      <a:pt x="1133" y="13031"/>
                      <a:pt x="1133" y="8326"/>
                    </a:cubicBezTo>
                    <a:cubicBezTo>
                      <a:pt x="1133" y="5573"/>
                      <a:pt x="2534" y="2952"/>
                      <a:pt x="4823" y="1361"/>
                    </a:cubicBezTo>
                    <a:close/>
                    <a:moveTo>
                      <a:pt x="5005" y="0"/>
                    </a:moveTo>
                    <a:cubicBezTo>
                      <a:pt x="4907" y="0"/>
                      <a:pt x="4807" y="26"/>
                      <a:pt x="4717" y="80"/>
                    </a:cubicBezTo>
                    <a:cubicBezTo>
                      <a:pt x="3313" y="926"/>
                      <a:pt x="2141" y="2106"/>
                      <a:pt x="1311" y="3516"/>
                    </a:cubicBezTo>
                    <a:cubicBezTo>
                      <a:pt x="453" y="4975"/>
                      <a:pt x="1" y="6636"/>
                      <a:pt x="1" y="8326"/>
                    </a:cubicBezTo>
                    <a:cubicBezTo>
                      <a:pt x="1" y="10896"/>
                      <a:pt x="1009" y="13321"/>
                      <a:pt x="2839" y="15150"/>
                    </a:cubicBezTo>
                    <a:cubicBezTo>
                      <a:pt x="4669" y="16980"/>
                      <a:pt x="7093" y="17989"/>
                      <a:pt x="9663" y="17989"/>
                    </a:cubicBezTo>
                    <a:cubicBezTo>
                      <a:pt x="13410" y="17989"/>
                      <a:pt x="16846" y="15757"/>
                      <a:pt x="18419" y="12306"/>
                    </a:cubicBezTo>
                    <a:cubicBezTo>
                      <a:pt x="18549" y="12022"/>
                      <a:pt x="18422" y="11687"/>
                      <a:pt x="18138" y="11557"/>
                    </a:cubicBezTo>
                    <a:lnTo>
                      <a:pt x="10058" y="7886"/>
                    </a:lnTo>
                    <a:lnTo>
                      <a:pt x="5493" y="277"/>
                    </a:lnTo>
                    <a:cubicBezTo>
                      <a:pt x="5387" y="99"/>
                      <a:pt x="5198" y="0"/>
                      <a:pt x="50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9861;p21">
                <a:extLst>
                  <a:ext uri="{FF2B5EF4-FFF2-40B4-BE49-F238E27FC236}">
                    <a16:creationId xmlns:a16="http://schemas.microsoft.com/office/drawing/2014/main" id="{1AF7B116-8AEF-E227-E79C-D432C6BEC724}"/>
                  </a:ext>
                </a:extLst>
              </p:cNvPr>
              <p:cNvSpPr/>
              <p:nvPr/>
            </p:nvSpPr>
            <p:spPr>
              <a:xfrm>
                <a:off x="3562600" y="876075"/>
                <a:ext cx="207325" cy="241775"/>
              </a:xfrm>
              <a:custGeom>
                <a:avLst/>
                <a:gdLst/>
                <a:ahLst/>
                <a:cxnLst/>
                <a:rect l="l" t="t" r="r" b="b"/>
                <a:pathLst>
                  <a:path w="8293" h="9671" extrusionOk="0">
                    <a:moveTo>
                      <a:pt x="4204" y="1437"/>
                    </a:moveTo>
                    <a:cubicBezTo>
                      <a:pt x="5680" y="2826"/>
                      <a:pt x="6517" y="4764"/>
                      <a:pt x="6511" y="6790"/>
                    </a:cubicBezTo>
                    <a:cubicBezTo>
                      <a:pt x="6511" y="7300"/>
                      <a:pt x="6459" y="7811"/>
                      <a:pt x="6354" y="8309"/>
                    </a:cubicBezTo>
                    <a:lnTo>
                      <a:pt x="1468" y="6090"/>
                    </a:lnTo>
                    <a:lnTo>
                      <a:pt x="4204" y="1437"/>
                    </a:lnTo>
                    <a:close/>
                    <a:moveTo>
                      <a:pt x="4060" y="1"/>
                    </a:moveTo>
                    <a:cubicBezTo>
                      <a:pt x="3867" y="1"/>
                      <a:pt x="3677" y="99"/>
                      <a:pt x="3570" y="280"/>
                    </a:cubicBezTo>
                    <a:lnTo>
                      <a:pt x="173" y="6056"/>
                    </a:lnTo>
                    <a:cubicBezTo>
                      <a:pt x="1" y="6346"/>
                      <a:pt x="119" y="6721"/>
                      <a:pt x="427" y="6860"/>
                    </a:cubicBezTo>
                    <a:lnTo>
                      <a:pt x="6499" y="9622"/>
                    </a:lnTo>
                    <a:cubicBezTo>
                      <a:pt x="6574" y="9656"/>
                      <a:pt x="6653" y="9671"/>
                      <a:pt x="6734" y="9671"/>
                    </a:cubicBezTo>
                    <a:cubicBezTo>
                      <a:pt x="6982" y="9671"/>
                      <a:pt x="7202" y="9508"/>
                      <a:pt x="7275" y="9269"/>
                    </a:cubicBezTo>
                    <a:cubicBezTo>
                      <a:pt x="8292" y="5921"/>
                      <a:pt x="7157" y="2291"/>
                      <a:pt x="4409" y="123"/>
                    </a:cubicBezTo>
                    <a:cubicBezTo>
                      <a:pt x="4305" y="40"/>
                      <a:pt x="4182" y="1"/>
                      <a:pt x="40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9862;p21">
                <a:extLst>
                  <a:ext uri="{FF2B5EF4-FFF2-40B4-BE49-F238E27FC236}">
                    <a16:creationId xmlns:a16="http://schemas.microsoft.com/office/drawing/2014/main" id="{00BE3EEC-1399-6D9E-E1FB-0BA57195DC76}"/>
                  </a:ext>
                </a:extLst>
              </p:cNvPr>
              <p:cNvSpPr/>
              <p:nvPr/>
            </p:nvSpPr>
            <p:spPr>
              <a:xfrm>
                <a:off x="3443500" y="832575"/>
                <a:ext cx="187300" cy="1736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6945" extrusionOk="0">
                    <a:moveTo>
                      <a:pt x="3877" y="1133"/>
                    </a:moveTo>
                    <a:cubicBezTo>
                      <a:pt x="4588" y="1133"/>
                      <a:pt x="5300" y="1235"/>
                      <a:pt x="5991" y="1440"/>
                    </a:cubicBezTo>
                    <a:lnTo>
                      <a:pt x="3735" y="5269"/>
                    </a:lnTo>
                    <a:lnTo>
                      <a:pt x="1492" y="1528"/>
                    </a:lnTo>
                    <a:cubicBezTo>
                      <a:pt x="2264" y="1265"/>
                      <a:pt x="3070" y="1133"/>
                      <a:pt x="3877" y="1133"/>
                    </a:cubicBezTo>
                    <a:close/>
                    <a:moveTo>
                      <a:pt x="3877" y="0"/>
                    </a:moveTo>
                    <a:cubicBezTo>
                      <a:pt x="2702" y="0"/>
                      <a:pt x="1528" y="243"/>
                      <a:pt x="432" y="728"/>
                    </a:cubicBezTo>
                    <a:cubicBezTo>
                      <a:pt x="121" y="867"/>
                      <a:pt x="0" y="1244"/>
                      <a:pt x="175" y="1537"/>
                    </a:cubicBezTo>
                    <a:lnTo>
                      <a:pt x="3255" y="6670"/>
                    </a:lnTo>
                    <a:cubicBezTo>
                      <a:pt x="3358" y="6839"/>
                      <a:pt x="3542" y="6945"/>
                      <a:pt x="3741" y="6945"/>
                    </a:cubicBezTo>
                    <a:lnTo>
                      <a:pt x="3744" y="6945"/>
                    </a:lnTo>
                    <a:cubicBezTo>
                      <a:pt x="3943" y="6945"/>
                      <a:pt x="4128" y="6839"/>
                      <a:pt x="4230" y="6667"/>
                    </a:cubicBezTo>
                    <a:lnTo>
                      <a:pt x="7313" y="1419"/>
                    </a:lnTo>
                    <a:cubicBezTo>
                      <a:pt x="7491" y="1120"/>
                      <a:pt x="7358" y="737"/>
                      <a:pt x="7038" y="607"/>
                    </a:cubicBezTo>
                    <a:cubicBezTo>
                      <a:pt x="6023" y="202"/>
                      <a:pt x="4950" y="0"/>
                      <a:pt x="38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9873;p21">
              <a:extLst>
                <a:ext uri="{FF2B5EF4-FFF2-40B4-BE49-F238E27FC236}">
                  <a16:creationId xmlns:a16="http://schemas.microsoft.com/office/drawing/2014/main" id="{BCE9F3FB-91F0-3892-10EF-AA855C87CF40}"/>
                </a:ext>
              </a:extLst>
            </p:cNvPr>
            <p:cNvSpPr txBox="1"/>
            <p:nvPr/>
          </p:nvSpPr>
          <p:spPr>
            <a:xfrm>
              <a:off x="1048453" y="1910789"/>
              <a:ext cx="724200" cy="236700"/>
            </a:xfrm>
            <a:prstGeom prst="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/>
              </a:pPr>
              <a:r>
                <a:rPr lang="en" sz="1600" b="1" kern="0" dirty="0">
                  <a:latin typeface="Staatliches"/>
                  <a:cs typeface="Arial"/>
                  <a:sym typeface="Arial"/>
                </a:rPr>
                <a:t>ADMIN</a:t>
              </a:r>
              <a:endParaRPr lang="en-US" sz="1600" b="1">
                <a:latin typeface="Staatliches"/>
              </a:endParaRPr>
            </a:p>
          </p:txBody>
        </p:sp>
        <p:sp>
          <p:nvSpPr>
            <p:cNvPr id="37" name="Google Shape;9874;p21">
              <a:extLst>
                <a:ext uri="{FF2B5EF4-FFF2-40B4-BE49-F238E27FC236}">
                  <a16:creationId xmlns:a16="http://schemas.microsoft.com/office/drawing/2014/main" id="{E09645F4-B004-3C34-F28B-FB1BD2E89CA3}"/>
                </a:ext>
              </a:extLst>
            </p:cNvPr>
            <p:cNvSpPr txBox="1"/>
            <p:nvPr/>
          </p:nvSpPr>
          <p:spPr>
            <a:xfrm>
              <a:off x="1998736" y="1909835"/>
              <a:ext cx="724200" cy="236700"/>
            </a:xfrm>
            <a:prstGeom prst="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/>
              </a:pPr>
              <a:r>
                <a:rPr lang="en" sz="1600" b="1" kern="0" dirty="0">
                  <a:latin typeface="Staatliches"/>
                  <a:cs typeface="Arial"/>
                  <a:sym typeface="Arial"/>
                </a:rPr>
                <a:t>STUDENT</a:t>
              </a:r>
              <a:endParaRPr lang="en" sz="1600" b="1" kern="0" dirty="0">
                <a:latin typeface="Staatliches"/>
                <a:cs typeface="Arial"/>
              </a:endParaRPr>
            </a:p>
          </p:txBody>
        </p:sp>
        <p:sp>
          <p:nvSpPr>
            <p:cNvPr id="38" name="Google Shape;9875;p21">
              <a:extLst>
                <a:ext uri="{FF2B5EF4-FFF2-40B4-BE49-F238E27FC236}">
                  <a16:creationId xmlns:a16="http://schemas.microsoft.com/office/drawing/2014/main" id="{99F39C8D-E39C-5F2A-FCEA-B2505E6BDA84}"/>
                </a:ext>
              </a:extLst>
            </p:cNvPr>
            <p:cNvSpPr txBox="1"/>
            <p:nvPr/>
          </p:nvSpPr>
          <p:spPr>
            <a:xfrm>
              <a:off x="2949019" y="1909835"/>
              <a:ext cx="724200" cy="236700"/>
            </a:xfrm>
            <a:prstGeom prst="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/>
              </a:pPr>
              <a:r>
                <a:rPr lang="en" sz="1600" b="1" kern="0" dirty="0">
                  <a:latin typeface="Staatliches"/>
                  <a:cs typeface="Arial"/>
                  <a:sym typeface="Arial"/>
                </a:rPr>
                <a:t>TEACHER</a:t>
              </a:r>
              <a:endParaRPr lang="en-US" sz="1600" b="1">
                <a:latin typeface="Staatliches"/>
                <a:ea typeface="Calibri"/>
                <a:cs typeface="Calibri"/>
              </a:endParaRPr>
            </a:p>
          </p:txBody>
        </p:sp>
        <p:sp>
          <p:nvSpPr>
            <p:cNvPr id="39" name="Google Shape;9876;p21">
              <a:extLst>
                <a:ext uri="{FF2B5EF4-FFF2-40B4-BE49-F238E27FC236}">
                  <a16:creationId xmlns:a16="http://schemas.microsoft.com/office/drawing/2014/main" id="{6AF4C9FF-F18D-E8C4-7426-59B21AFD7579}"/>
                </a:ext>
              </a:extLst>
            </p:cNvPr>
            <p:cNvSpPr txBox="1"/>
            <p:nvPr/>
          </p:nvSpPr>
          <p:spPr>
            <a:xfrm>
              <a:off x="1048350" y="3923158"/>
              <a:ext cx="724200" cy="236700"/>
            </a:xfrm>
            <a:prstGeom prst="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/>
              </a:pPr>
              <a:r>
                <a:rPr lang="en" sz="1600" b="1" kern="0" dirty="0">
                  <a:latin typeface="Staatliches"/>
                  <a:cs typeface="Arial"/>
                </a:rPr>
                <a:t>EMAIL</a:t>
              </a:r>
            </a:p>
          </p:txBody>
        </p:sp>
        <p:sp>
          <p:nvSpPr>
            <p:cNvPr id="40" name="Google Shape;9877;p21">
              <a:extLst>
                <a:ext uri="{FF2B5EF4-FFF2-40B4-BE49-F238E27FC236}">
                  <a16:creationId xmlns:a16="http://schemas.microsoft.com/office/drawing/2014/main" id="{8694CF79-90A8-C99B-19E5-8E1C23BC2391}"/>
                </a:ext>
              </a:extLst>
            </p:cNvPr>
            <p:cNvSpPr txBox="1"/>
            <p:nvPr/>
          </p:nvSpPr>
          <p:spPr>
            <a:xfrm>
              <a:off x="1998684" y="3923158"/>
              <a:ext cx="724200" cy="236700"/>
            </a:xfrm>
            <a:prstGeom prst="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914400">
                <a:defRPr/>
              </a:pPr>
              <a:r>
                <a:rPr lang="en" sz="1600" b="1" kern="0" dirty="0">
                  <a:latin typeface="Staatliches"/>
                  <a:cs typeface="Arial"/>
                </a:rPr>
                <a:t>MULTER SETUP</a:t>
              </a:r>
            </a:p>
          </p:txBody>
        </p:sp>
        <p:sp>
          <p:nvSpPr>
            <p:cNvPr id="41" name="Google Shape;9878;p21">
              <a:extLst>
                <a:ext uri="{FF2B5EF4-FFF2-40B4-BE49-F238E27FC236}">
                  <a16:creationId xmlns:a16="http://schemas.microsoft.com/office/drawing/2014/main" id="{414D6CF9-B0B2-6204-BB4C-6EB6D6E75713}"/>
                </a:ext>
              </a:extLst>
            </p:cNvPr>
            <p:cNvSpPr txBox="1"/>
            <p:nvPr/>
          </p:nvSpPr>
          <p:spPr>
            <a:xfrm>
              <a:off x="2949019" y="3923158"/>
              <a:ext cx="724200" cy="236700"/>
            </a:xfrm>
            <a:prstGeom prst="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914400">
                <a:defRPr/>
              </a:pPr>
              <a:r>
                <a:rPr lang="en" sz="1600" b="1" kern="0">
                  <a:latin typeface="Staatliches"/>
                  <a:cs typeface="Arial"/>
                </a:rPr>
                <a:t>FEEs SYSTEM</a:t>
              </a:r>
              <a:endParaRPr lang="en" sz="1600" b="1" kern="0" dirty="0">
                <a:latin typeface="Staatliches"/>
                <a:cs typeface="Arial"/>
              </a:endParaRPr>
            </a:p>
          </p:txBody>
        </p:sp>
        <p:sp>
          <p:nvSpPr>
            <p:cNvPr id="42" name="Google Shape;9879;p21">
              <a:extLst>
                <a:ext uri="{FF2B5EF4-FFF2-40B4-BE49-F238E27FC236}">
                  <a16:creationId xmlns:a16="http://schemas.microsoft.com/office/drawing/2014/main" id="{76850CF2-93AD-9B61-C65E-B9C98F860582}"/>
                </a:ext>
              </a:extLst>
            </p:cNvPr>
            <p:cNvSpPr/>
            <p:nvPr/>
          </p:nvSpPr>
          <p:spPr>
            <a:xfrm>
              <a:off x="1374787" y="2192426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9880;p21">
              <a:extLst>
                <a:ext uri="{FF2B5EF4-FFF2-40B4-BE49-F238E27FC236}">
                  <a16:creationId xmlns:a16="http://schemas.microsoft.com/office/drawing/2014/main" id="{B6607938-FF58-F9FB-0210-35436C7CF700}"/>
                </a:ext>
              </a:extLst>
            </p:cNvPr>
            <p:cNvSpPr/>
            <p:nvPr/>
          </p:nvSpPr>
          <p:spPr>
            <a:xfrm>
              <a:off x="2326630" y="2192426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9881;p21">
              <a:extLst>
                <a:ext uri="{FF2B5EF4-FFF2-40B4-BE49-F238E27FC236}">
                  <a16:creationId xmlns:a16="http://schemas.microsoft.com/office/drawing/2014/main" id="{1ECCB6C6-BE30-7B60-A3D3-C157A3E80B7D}"/>
                </a:ext>
              </a:extLst>
            </p:cNvPr>
            <p:cNvSpPr/>
            <p:nvPr/>
          </p:nvSpPr>
          <p:spPr>
            <a:xfrm>
              <a:off x="3278485" y="2192426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9882;p21">
              <a:extLst>
                <a:ext uri="{FF2B5EF4-FFF2-40B4-BE49-F238E27FC236}">
                  <a16:creationId xmlns:a16="http://schemas.microsoft.com/office/drawing/2014/main" id="{01296239-BA2A-7966-E73C-129CE9191A57}"/>
                </a:ext>
              </a:extLst>
            </p:cNvPr>
            <p:cNvSpPr/>
            <p:nvPr/>
          </p:nvSpPr>
          <p:spPr>
            <a:xfrm>
              <a:off x="1374774" y="3454535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9883;p21">
              <a:extLst>
                <a:ext uri="{FF2B5EF4-FFF2-40B4-BE49-F238E27FC236}">
                  <a16:creationId xmlns:a16="http://schemas.microsoft.com/office/drawing/2014/main" id="{CD9797B1-F914-9C92-2EDB-4826CBC09429}"/>
                </a:ext>
              </a:extLst>
            </p:cNvPr>
            <p:cNvSpPr/>
            <p:nvPr/>
          </p:nvSpPr>
          <p:spPr>
            <a:xfrm>
              <a:off x="2326617" y="3454535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9884;p21">
              <a:extLst>
                <a:ext uri="{FF2B5EF4-FFF2-40B4-BE49-F238E27FC236}">
                  <a16:creationId xmlns:a16="http://schemas.microsoft.com/office/drawing/2014/main" id="{621A9915-332D-5094-2EF6-B26489E9178D}"/>
                </a:ext>
              </a:extLst>
            </p:cNvPr>
            <p:cNvSpPr/>
            <p:nvPr/>
          </p:nvSpPr>
          <p:spPr>
            <a:xfrm>
              <a:off x="3278472" y="3454535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9885;p21">
              <a:extLst>
                <a:ext uri="{FF2B5EF4-FFF2-40B4-BE49-F238E27FC236}">
                  <a16:creationId xmlns:a16="http://schemas.microsoft.com/office/drawing/2014/main" id="{352A56B8-4634-265D-B29B-1914CEED3D57}"/>
                </a:ext>
              </a:extLst>
            </p:cNvPr>
            <p:cNvSpPr/>
            <p:nvPr/>
          </p:nvSpPr>
          <p:spPr>
            <a:xfrm>
              <a:off x="2200729" y="2458205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9886;p21">
              <a:extLst>
                <a:ext uri="{FF2B5EF4-FFF2-40B4-BE49-F238E27FC236}">
                  <a16:creationId xmlns:a16="http://schemas.microsoft.com/office/drawing/2014/main" id="{A9C4B484-8F4B-F9DE-30DE-05E7C1C79469}"/>
                </a:ext>
              </a:extLst>
            </p:cNvPr>
            <p:cNvSpPr/>
            <p:nvPr/>
          </p:nvSpPr>
          <p:spPr>
            <a:xfrm>
              <a:off x="2328782" y="2458205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9887;p21">
              <a:extLst>
                <a:ext uri="{FF2B5EF4-FFF2-40B4-BE49-F238E27FC236}">
                  <a16:creationId xmlns:a16="http://schemas.microsoft.com/office/drawing/2014/main" id="{B1F70272-84D6-5A3A-255F-D5B3F98BC164}"/>
                </a:ext>
              </a:extLst>
            </p:cNvPr>
            <p:cNvSpPr/>
            <p:nvPr/>
          </p:nvSpPr>
          <p:spPr>
            <a:xfrm>
              <a:off x="2456836" y="2458205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9888;p21">
              <a:extLst>
                <a:ext uri="{FF2B5EF4-FFF2-40B4-BE49-F238E27FC236}">
                  <a16:creationId xmlns:a16="http://schemas.microsoft.com/office/drawing/2014/main" id="{6CB23C98-CAFB-5EE4-23C5-AAA481174600}"/>
                </a:ext>
              </a:extLst>
            </p:cNvPr>
            <p:cNvSpPr/>
            <p:nvPr/>
          </p:nvSpPr>
          <p:spPr>
            <a:xfrm>
              <a:off x="2200729" y="3186918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9889;p21">
              <a:extLst>
                <a:ext uri="{FF2B5EF4-FFF2-40B4-BE49-F238E27FC236}">
                  <a16:creationId xmlns:a16="http://schemas.microsoft.com/office/drawing/2014/main" id="{729D04A0-8C50-9927-E264-AD20414D6F3D}"/>
                </a:ext>
              </a:extLst>
            </p:cNvPr>
            <p:cNvSpPr/>
            <p:nvPr/>
          </p:nvSpPr>
          <p:spPr>
            <a:xfrm>
              <a:off x="2328782" y="3186918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9890;p21">
              <a:extLst>
                <a:ext uri="{FF2B5EF4-FFF2-40B4-BE49-F238E27FC236}">
                  <a16:creationId xmlns:a16="http://schemas.microsoft.com/office/drawing/2014/main" id="{0F82AEB1-8069-4EB2-868F-6D9EE2DF8B56}"/>
                </a:ext>
              </a:extLst>
            </p:cNvPr>
            <p:cNvSpPr/>
            <p:nvPr/>
          </p:nvSpPr>
          <p:spPr>
            <a:xfrm>
              <a:off x="2456836" y="3186918"/>
              <a:ext cx="63900" cy="63900"/>
            </a:xfrm>
            <a:prstGeom prst="ellipse">
              <a:avLst/>
            </a:prstGeom>
            <a:solidFill>
              <a:srgbClr val="A5B7C6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54" name="Google Shape;9891;p21">
              <a:extLst>
                <a:ext uri="{FF2B5EF4-FFF2-40B4-BE49-F238E27FC236}">
                  <a16:creationId xmlns:a16="http://schemas.microsoft.com/office/drawing/2014/main" id="{EFD1CED9-7F69-D11A-3229-43998E55C2DA}"/>
                </a:ext>
              </a:extLst>
            </p:cNvPr>
            <p:cNvCxnSpPr>
              <a:stCxn id="9879" idx="4"/>
              <a:endCxn id="9885" idx="0"/>
            </p:cNvCxnSpPr>
            <p:nvPr/>
          </p:nvCxnSpPr>
          <p:spPr>
            <a:xfrm rot="-5400000" flipH="1">
              <a:off x="1718737" y="1944326"/>
              <a:ext cx="201900" cy="8259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" name="Google Shape;9892;p21">
              <a:extLst>
                <a:ext uri="{FF2B5EF4-FFF2-40B4-BE49-F238E27FC236}">
                  <a16:creationId xmlns:a16="http://schemas.microsoft.com/office/drawing/2014/main" id="{3FFF40AC-6341-3B4A-8882-511F7EDC0D9B}"/>
                </a:ext>
              </a:extLst>
            </p:cNvPr>
            <p:cNvCxnSpPr>
              <a:stCxn id="9881" idx="4"/>
              <a:endCxn id="9887" idx="0"/>
            </p:cNvCxnSpPr>
            <p:nvPr/>
          </p:nvCxnSpPr>
          <p:spPr>
            <a:xfrm rot="5400000">
              <a:off x="2798635" y="1946426"/>
              <a:ext cx="201900" cy="8217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9893;p21">
              <a:extLst>
                <a:ext uri="{FF2B5EF4-FFF2-40B4-BE49-F238E27FC236}">
                  <a16:creationId xmlns:a16="http://schemas.microsoft.com/office/drawing/2014/main" id="{9B585D8B-CA7B-B8D1-9754-38CEDF301E78}"/>
                </a:ext>
              </a:extLst>
            </p:cNvPr>
            <p:cNvCxnSpPr>
              <a:stCxn id="9880" idx="4"/>
              <a:endCxn id="9886" idx="0"/>
            </p:cNvCxnSpPr>
            <p:nvPr/>
          </p:nvCxnSpPr>
          <p:spPr>
            <a:xfrm rot="-5400000" flipH="1">
              <a:off x="2258680" y="2356226"/>
              <a:ext cx="201900" cy="21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9894;p21">
              <a:extLst>
                <a:ext uri="{FF2B5EF4-FFF2-40B4-BE49-F238E27FC236}">
                  <a16:creationId xmlns:a16="http://schemas.microsoft.com/office/drawing/2014/main" id="{D4E57357-C4BA-BBCD-7FE5-7BC1CA2CB7F6}"/>
                </a:ext>
              </a:extLst>
            </p:cNvPr>
            <p:cNvCxnSpPr>
              <a:stCxn id="9882" idx="0"/>
              <a:endCxn id="9888" idx="4"/>
            </p:cNvCxnSpPr>
            <p:nvPr/>
          </p:nvCxnSpPr>
          <p:spPr>
            <a:xfrm rot="-5400000">
              <a:off x="1717824" y="2939735"/>
              <a:ext cx="203700" cy="825900"/>
            </a:xfrm>
            <a:prstGeom prst="curvedConnector3">
              <a:avLst>
                <a:gd name="adj1" fmla="val 50004"/>
              </a:avLst>
            </a:pr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9895;p21">
              <a:extLst>
                <a:ext uri="{FF2B5EF4-FFF2-40B4-BE49-F238E27FC236}">
                  <a16:creationId xmlns:a16="http://schemas.microsoft.com/office/drawing/2014/main" id="{3FB45F9C-66A0-A3F6-E2AA-30FC9A2F8499}"/>
                </a:ext>
              </a:extLst>
            </p:cNvPr>
            <p:cNvCxnSpPr>
              <a:stCxn id="9884" idx="0"/>
              <a:endCxn id="9890" idx="4"/>
            </p:cNvCxnSpPr>
            <p:nvPr/>
          </p:nvCxnSpPr>
          <p:spPr>
            <a:xfrm rot="5400000" flipH="1">
              <a:off x="2797722" y="2941835"/>
              <a:ext cx="203700" cy="821700"/>
            </a:xfrm>
            <a:prstGeom prst="curvedConnector3">
              <a:avLst>
                <a:gd name="adj1" fmla="val 50004"/>
              </a:avLst>
            </a:pr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9896;p21">
              <a:extLst>
                <a:ext uri="{FF2B5EF4-FFF2-40B4-BE49-F238E27FC236}">
                  <a16:creationId xmlns:a16="http://schemas.microsoft.com/office/drawing/2014/main" id="{D0A25544-6383-17A6-2CB6-39646C9B636C}"/>
                </a:ext>
              </a:extLst>
            </p:cNvPr>
            <p:cNvCxnSpPr>
              <a:stCxn id="9883" idx="0"/>
              <a:endCxn id="9889" idx="4"/>
            </p:cNvCxnSpPr>
            <p:nvPr/>
          </p:nvCxnSpPr>
          <p:spPr>
            <a:xfrm rot="-5400000">
              <a:off x="2257767" y="3351635"/>
              <a:ext cx="203700" cy="2100"/>
            </a:xfrm>
            <a:prstGeom prst="curvedConnector3">
              <a:avLst>
                <a:gd name="adj1" fmla="val 50004"/>
              </a:avLst>
            </a:prstGeom>
            <a:noFill/>
            <a:ln w="19050" cap="flat" cmpd="sng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" name="Google Shape;9720;p20">
            <a:extLst>
              <a:ext uri="{FF2B5EF4-FFF2-40B4-BE49-F238E27FC236}">
                <a16:creationId xmlns:a16="http://schemas.microsoft.com/office/drawing/2014/main" id="{1D67513E-A6EC-C7AA-913A-AFE21B6667F0}"/>
              </a:ext>
            </a:extLst>
          </p:cNvPr>
          <p:cNvGrpSpPr/>
          <p:nvPr/>
        </p:nvGrpSpPr>
        <p:grpSpPr>
          <a:xfrm>
            <a:off x="6447298" y="4124809"/>
            <a:ext cx="340304" cy="350590"/>
            <a:chOff x="5167459" y="2659838"/>
            <a:chExt cx="291450" cy="293000"/>
          </a:xfrm>
        </p:grpSpPr>
        <p:sp>
          <p:nvSpPr>
            <p:cNvPr id="6" name="Google Shape;9721;p20">
              <a:extLst>
                <a:ext uri="{FF2B5EF4-FFF2-40B4-BE49-F238E27FC236}">
                  <a16:creationId xmlns:a16="http://schemas.microsoft.com/office/drawing/2014/main" id="{FF291D25-71F8-0A47-C5FC-32C80EBC9D5C}"/>
                </a:ext>
              </a:extLst>
            </p:cNvPr>
            <p:cNvSpPr/>
            <p:nvPr/>
          </p:nvSpPr>
          <p:spPr>
            <a:xfrm>
              <a:off x="5167459" y="2659838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9722;p20">
              <a:extLst>
                <a:ext uri="{FF2B5EF4-FFF2-40B4-BE49-F238E27FC236}">
                  <a16:creationId xmlns:a16="http://schemas.microsoft.com/office/drawing/2014/main" id="{CA4C1A6C-6070-89E3-1993-34FA6EB3D04D}"/>
                </a:ext>
              </a:extLst>
            </p:cNvPr>
            <p:cNvSpPr/>
            <p:nvPr/>
          </p:nvSpPr>
          <p:spPr>
            <a:xfrm>
              <a:off x="5312384" y="2832313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4" name="Google Shape;9624;p20">
            <a:extLst>
              <a:ext uri="{FF2B5EF4-FFF2-40B4-BE49-F238E27FC236}">
                <a16:creationId xmlns:a16="http://schemas.microsoft.com/office/drawing/2014/main" id="{CC0813EB-FFD8-2392-A683-48F766460E5C}"/>
              </a:ext>
            </a:extLst>
          </p:cNvPr>
          <p:cNvSpPr/>
          <p:nvPr/>
        </p:nvSpPr>
        <p:spPr>
          <a:xfrm>
            <a:off x="2442336" y="4155891"/>
            <a:ext cx="420796" cy="295690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78" name="Google Shape;10210;p24">
            <a:extLst>
              <a:ext uri="{FF2B5EF4-FFF2-40B4-BE49-F238E27FC236}">
                <a16:creationId xmlns:a16="http://schemas.microsoft.com/office/drawing/2014/main" id="{C4FA3B19-A53A-B9F1-7064-465A6886A70C}"/>
              </a:ext>
            </a:extLst>
          </p:cNvPr>
          <p:cNvGrpSpPr/>
          <p:nvPr/>
        </p:nvGrpSpPr>
        <p:grpSpPr>
          <a:xfrm>
            <a:off x="6409826" y="1069458"/>
            <a:ext cx="362709" cy="362642"/>
            <a:chOff x="4019185" y="3427902"/>
            <a:chExt cx="375358" cy="375289"/>
          </a:xfrm>
        </p:grpSpPr>
        <p:sp>
          <p:nvSpPr>
            <p:cNvPr id="79" name="Google Shape;10211;p24">
              <a:extLst>
                <a:ext uri="{FF2B5EF4-FFF2-40B4-BE49-F238E27FC236}">
                  <a16:creationId xmlns:a16="http://schemas.microsoft.com/office/drawing/2014/main" id="{CB8BE71D-9CCB-3352-E087-7065D9F12A83}"/>
                </a:ext>
              </a:extLst>
            </p:cNvPr>
            <p:cNvSpPr/>
            <p:nvPr/>
          </p:nvSpPr>
          <p:spPr>
            <a:xfrm>
              <a:off x="4019185" y="3427902"/>
              <a:ext cx="375358" cy="375289"/>
            </a:xfrm>
            <a:custGeom>
              <a:avLst/>
              <a:gdLst/>
              <a:ahLst/>
              <a:cxnLst/>
              <a:rect l="l" t="t" r="r" b="b"/>
              <a:pathLst>
                <a:path w="20205" h="20204" extrusionOk="0">
                  <a:moveTo>
                    <a:pt x="19020" y="1184"/>
                  </a:moveTo>
                  <a:lnTo>
                    <a:pt x="19020" y="12667"/>
                  </a:lnTo>
                  <a:lnTo>
                    <a:pt x="1183" y="12667"/>
                  </a:lnTo>
                  <a:lnTo>
                    <a:pt x="1183" y="1184"/>
                  </a:lnTo>
                  <a:close/>
                  <a:moveTo>
                    <a:pt x="19020" y="13852"/>
                  </a:moveTo>
                  <a:lnTo>
                    <a:pt x="19020" y="15666"/>
                  </a:lnTo>
                  <a:lnTo>
                    <a:pt x="1183" y="15666"/>
                  </a:lnTo>
                  <a:lnTo>
                    <a:pt x="1183" y="13852"/>
                  </a:lnTo>
                  <a:close/>
                  <a:moveTo>
                    <a:pt x="11473" y="16850"/>
                  </a:moveTo>
                  <a:lnTo>
                    <a:pt x="11473" y="17561"/>
                  </a:lnTo>
                  <a:cubicBezTo>
                    <a:pt x="11471" y="18081"/>
                    <a:pt x="11625" y="18588"/>
                    <a:pt x="11913" y="19021"/>
                  </a:cubicBezTo>
                  <a:lnTo>
                    <a:pt x="8291" y="19021"/>
                  </a:lnTo>
                  <a:cubicBezTo>
                    <a:pt x="8579" y="18588"/>
                    <a:pt x="8733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8" y="16850"/>
                  </a:lnTo>
                  <a:lnTo>
                    <a:pt x="7548" y="17561"/>
                  </a:lnTo>
                  <a:cubicBezTo>
                    <a:pt x="7548" y="18366"/>
                    <a:pt x="6894" y="19020"/>
                    <a:pt x="6087" y="19021"/>
                  </a:cubicBezTo>
                  <a:lnTo>
                    <a:pt x="4261" y="19021"/>
                  </a:lnTo>
                  <a:lnTo>
                    <a:pt x="4261" y="20204"/>
                  </a:lnTo>
                  <a:lnTo>
                    <a:pt x="15941" y="20204"/>
                  </a:lnTo>
                  <a:lnTo>
                    <a:pt x="15941" y="19021"/>
                  </a:lnTo>
                  <a:lnTo>
                    <a:pt x="14115" y="19021"/>
                  </a:lnTo>
                  <a:cubicBezTo>
                    <a:pt x="13309" y="19020"/>
                    <a:pt x="12655" y="18367"/>
                    <a:pt x="12655" y="17561"/>
                  </a:cubicBezTo>
                  <a:lnTo>
                    <a:pt x="12655" y="16850"/>
                  </a:lnTo>
                  <a:lnTo>
                    <a:pt x="20204" y="16850"/>
                  </a:lnTo>
                  <a:lnTo>
                    <a:pt x="202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0" name="Google Shape;10212;p24">
              <a:extLst>
                <a:ext uri="{FF2B5EF4-FFF2-40B4-BE49-F238E27FC236}">
                  <a16:creationId xmlns:a16="http://schemas.microsoft.com/office/drawing/2014/main" id="{5BFA5817-9BB2-B9F8-0DCD-B56CF91F96E1}"/>
                </a:ext>
              </a:extLst>
            </p:cNvPr>
            <p:cNvSpPr/>
            <p:nvPr/>
          </p:nvSpPr>
          <p:spPr>
            <a:xfrm>
              <a:off x="4070886" y="3477423"/>
              <a:ext cx="271975" cy="154990"/>
            </a:xfrm>
            <a:custGeom>
              <a:avLst/>
              <a:gdLst/>
              <a:ahLst/>
              <a:cxnLst/>
              <a:rect l="l" t="t" r="r" b="b"/>
              <a:pathLst>
                <a:path w="14640" h="8344" extrusionOk="0">
                  <a:moveTo>
                    <a:pt x="7319" y="1289"/>
                  </a:moveTo>
                  <a:lnTo>
                    <a:pt x="12652" y="3573"/>
                  </a:lnTo>
                  <a:lnTo>
                    <a:pt x="11005" y="4280"/>
                  </a:lnTo>
                  <a:lnTo>
                    <a:pt x="3631" y="4280"/>
                  </a:lnTo>
                  <a:lnTo>
                    <a:pt x="1983" y="3573"/>
                  </a:lnTo>
                  <a:lnTo>
                    <a:pt x="7319" y="1289"/>
                  </a:lnTo>
                  <a:close/>
                  <a:moveTo>
                    <a:pt x="9963" y="5464"/>
                  </a:moveTo>
                  <a:lnTo>
                    <a:pt x="9963" y="7160"/>
                  </a:lnTo>
                  <a:lnTo>
                    <a:pt x="4548" y="7160"/>
                  </a:lnTo>
                  <a:lnTo>
                    <a:pt x="4548" y="5464"/>
                  </a:lnTo>
                  <a:close/>
                  <a:moveTo>
                    <a:pt x="7319" y="1"/>
                  </a:moveTo>
                  <a:lnTo>
                    <a:pt x="0" y="3136"/>
                  </a:lnTo>
                  <a:lnTo>
                    <a:pt x="0" y="4011"/>
                  </a:lnTo>
                  <a:lnTo>
                    <a:pt x="3366" y="5452"/>
                  </a:lnTo>
                  <a:lnTo>
                    <a:pt x="3366" y="8344"/>
                  </a:lnTo>
                  <a:lnTo>
                    <a:pt x="11147" y="8344"/>
                  </a:lnTo>
                  <a:lnTo>
                    <a:pt x="11147" y="5507"/>
                  </a:lnTo>
                  <a:lnTo>
                    <a:pt x="12430" y="4957"/>
                  </a:lnTo>
                  <a:lnTo>
                    <a:pt x="12430" y="7119"/>
                  </a:lnTo>
                  <a:lnTo>
                    <a:pt x="13614" y="7119"/>
                  </a:lnTo>
                  <a:lnTo>
                    <a:pt x="13614" y="4450"/>
                  </a:lnTo>
                  <a:lnTo>
                    <a:pt x="14640" y="4011"/>
                  </a:lnTo>
                  <a:lnTo>
                    <a:pt x="14640" y="3136"/>
                  </a:lnTo>
                  <a:lnTo>
                    <a:pt x="73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1" name="Google Shape;9648;p20">
            <a:extLst>
              <a:ext uri="{FF2B5EF4-FFF2-40B4-BE49-F238E27FC236}">
                <a16:creationId xmlns:a16="http://schemas.microsoft.com/office/drawing/2014/main" id="{E75C8CC6-BB88-BD5B-D04F-18B792E84E91}"/>
              </a:ext>
            </a:extLst>
          </p:cNvPr>
          <p:cNvGrpSpPr/>
          <p:nvPr/>
        </p:nvGrpSpPr>
        <p:grpSpPr>
          <a:xfrm>
            <a:off x="4435125" y="4128607"/>
            <a:ext cx="421914" cy="364415"/>
            <a:chOff x="6809667" y="2140431"/>
            <a:chExt cx="292225" cy="291425"/>
          </a:xfrm>
        </p:grpSpPr>
        <p:sp>
          <p:nvSpPr>
            <p:cNvPr id="82" name="Google Shape;9649;p20">
              <a:extLst>
                <a:ext uri="{FF2B5EF4-FFF2-40B4-BE49-F238E27FC236}">
                  <a16:creationId xmlns:a16="http://schemas.microsoft.com/office/drawing/2014/main" id="{FE078577-00C7-B618-DB76-2D336E541EBE}"/>
                </a:ext>
              </a:extLst>
            </p:cNvPr>
            <p:cNvSpPr/>
            <p:nvPr/>
          </p:nvSpPr>
          <p:spPr>
            <a:xfrm>
              <a:off x="6809667" y="2140431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3" name="Google Shape;9650;p20">
              <a:extLst>
                <a:ext uri="{FF2B5EF4-FFF2-40B4-BE49-F238E27FC236}">
                  <a16:creationId xmlns:a16="http://schemas.microsoft.com/office/drawing/2014/main" id="{9A11F7D9-3AF5-C99E-9A09-F21DDB2B4335}"/>
                </a:ext>
              </a:extLst>
            </p:cNvPr>
            <p:cNvSpPr/>
            <p:nvPr/>
          </p:nvSpPr>
          <p:spPr>
            <a:xfrm>
              <a:off x="6895437" y="2385956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4" name="Google Shape;9651;p20">
              <a:extLst>
                <a:ext uri="{FF2B5EF4-FFF2-40B4-BE49-F238E27FC236}">
                  <a16:creationId xmlns:a16="http://schemas.microsoft.com/office/drawing/2014/main" id="{91AB81F5-A117-4177-42A5-0697BD15BA01}"/>
                </a:ext>
              </a:extLst>
            </p:cNvPr>
            <p:cNvSpPr/>
            <p:nvPr/>
          </p:nvSpPr>
          <p:spPr>
            <a:xfrm>
              <a:off x="6895437" y="2248131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5" name="Google Shape;9652;p20">
              <a:extLst>
                <a:ext uri="{FF2B5EF4-FFF2-40B4-BE49-F238E27FC236}">
                  <a16:creationId xmlns:a16="http://schemas.microsoft.com/office/drawing/2014/main" id="{1B0EEC64-A839-E5B5-E213-3AAB8A8C0921}"/>
                </a:ext>
              </a:extLst>
            </p:cNvPr>
            <p:cNvSpPr/>
            <p:nvPr/>
          </p:nvSpPr>
          <p:spPr>
            <a:xfrm>
              <a:off x="6841219" y="2248131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6" name="Google Shape;9653;p20">
              <a:extLst>
                <a:ext uri="{FF2B5EF4-FFF2-40B4-BE49-F238E27FC236}">
                  <a16:creationId xmlns:a16="http://schemas.microsoft.com/office/drawing/2014/main" id="{97608076-FCFE-5B39-A4DA-CC8CB87FA224}"/>
                </a:ext>
              </a:extLst>
            </p:cNvPr>
            <p:cNvSpPr/>
            <p:nvPr/>
          </p:nvSpPr>
          <p:spPr>
            <a:xfrm>
              <a:off x="6895825" y="2317431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7" name="Google Shape;9654;p20">
              <a:extLst>
                <a:ext uri="{FF2B5EF4-FFF2-40B4-BE49-F238E27FC236}">
                  <a16:creationId xmlns:a16="http://schemas.microsoft.com/office/drawing/2014/main" id="{8E3E9BB9-4DA6-B6B3-CD72-92C097DAB4D1}"/>
                </a:ext>
              </a:extLst>
            </p:cNvPr>
            <p:cNvSpPr/>
            <p:nvPr/>
          </p:nvSpPr>
          <p:spPr>
            <a:xfrm>
              <a:off x="6841219" y="2317431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" name="Google Shape;9655;p20">
              <a:extLst>
                <a:ext uri="{FF2B5EF4-FFF2-40B4-BE49-F238E27FC236}">
                  <a16:creationId xmlns:a16="http://schemas.microsoft.com/office/drawing/2014/main" id="{4FCD6FDF-E5E4-F6D3-DE33-3874B7B2D47F}"/>
                </a:ext>
              </a:extLst>
            </p:cNvPr>
            <p:cNvSpPr/>
            <p:nvPr/>
          </p:nvSpPr>
          <p:spPr>
            <a:xfrm>
              <a:off x="6841219" y="2385956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1020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1.66667E-6 -1.23457E-7 L 0.00538 -0.01049 " pathEditMode="relative" rAng="0" ptsTypes="AA">
                                          <p:cBhvr>
                                            <p:cTn id="6" dur="4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10" dur="4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20988E-6 L 0.07135 0.00061 " pathEditMode="relative" rAng="0" ptsTypes="AA">
                                          <p:cBhvr>
                                            <p:cTn id="12" dur="725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14" dur="600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1.66667E-6 -1.23457E-7 L 0.00538 -0.01049 " pathEditMode="relative" rAng="0" ptsTypes="AA">
                                          <p:cBhvr>
                                            <p:cTn id="6" dur="4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10" dur="4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20988E-6 L 0.07135 0.00061 " pathEditMode="relative" rAng="0" ptsTypes="AA">
                                          <p:cBhvr>
                                            <p:cTn id="12" dur="725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600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4AD8DF-7D23-45C7-BCC3-90B63A7C0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9988" y="625931"/>
            <a:ext cx="3755860" cy="1149850"/>
          </a:xfrm>
        </p:spPr>
        <p:txBody>
          <a:bodyPr>
            <a:noAutofit/>
          </a:bodyPr>
          <a:lstStyle/>
          <a:p>
            <a:r>
              <a:rPr lang="en-US" dirty="0">
                <a:latin typeface="Staatliches"/>
              </a:rPr>
              <a:t>IN THIS</a:t>
            </a:r>
            <a:br>
              <a:rPr lang="en-US" dirty="0">
                <a:latin typeface="Staatliches"/>
              </a:rPr>
            </a:br>
            <a:r>
              <a:rPr lang="en-US" dirty="0">
                <a:latin typeface="Staatliches"/>
              </a:rPr>
              <a:t>PRESENTATION</a:t>
            </a:r>
            <a:endParaRPr lang="en-US" dirty="0"/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5C387135-7A72-C821-8A8B-6CF7ECC5CC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latin typeface="Manrope Medium"/>
                <a:cs typeface="Arial"/>
              </a:rPr>
              <a:t>The technologies used in this project</a:t>
            </a:r>
            <a:endParaRPr lang="en-US"/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D5E26916-7F3B-BEAB-0511-C65D3D2F3009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/>
              <a:t>01</a:t>
            </a:r>
          </a:p>
        </p:txBody>
      </p:sp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0A6B2A40-59D6-3D0F-7E54-18650D8F85C9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>
                <a:latin typeface="Staatliches"/>
                <a:cs typeface="Arial"/>
              </a:rPr>
              <a:t>STACK USED</a:t>
            </a:r>
          </a:p>
        </p:txBody>
      </p:sp>
      <p:sp>
        <p:nvSpPr>
          <p:cNvPr id="35" name="Marcador de texto 34">
            <a:extLst>
              <a:ext uri="{FF2B5EF4-FFF2-40B4-BE49-F238E27FC236}">
                <a16:creationId xmlns:a16="http://schemas.microsoft.com/office/drawing/2014/main" id="{0A249FD0-987A-EC9C-AC8C-005ABF049CB1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latin typeface="Manrope Medium"/>
                <a:cs typeface="Arial"/>
              </a:rPr>
              <a:t>Aim of this project </a:t>
            </a:r>
            <a:endParaRPr lang="en-US"/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C3820936-0AE4-D37D-0A49-8665A47B8FA8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/>
              <a:t>02</a:t>
            </a:r>
          </a:p>
        </p:txBody>
      </p:sp>
      <p:sp>
        <p:nvSpPr>
          <p:cNvPr id="37" name="Marcador de texto 36">
            <a:extLst>
              <a:ext uri="{FF2B5EF4-FFF2-40B4-BE49-F238E27FC236}">
                <a16:creationId xmlns:a16="http://schemas.microsoft.com/office/drawing/2014/main" id="{F09E2E8B-415E-942F-98C4-8DDB3126C02A}"/>
              </a:ext>
            </a:extLst>
          </p:cNvPr>
          <p:cNvSpPr>
            <a:spLocks noGrp="1"/>
          </p:cNvSpPr>
          <p:nvPr>
            <p:ph type="body" idx="23"/>
          </p:nvPr>
        </p:nvSpPr>
        <p:spPr/>
        <p:txBody>
          <a:bodyPr/>
          <a:lstStyle/>
          <a:p>
            <a:r>
              <a:rPr lang="en-US">
                <a:latin typeface="Staatliches"/>
                <a:cs typeface="Arial"/>
              </a:rPr>
              <a:t>ABOUT</a:t>
            </a:r>
          </a:p>
        </p:txBody>
      </p:sp>
      <p:sp>
        <p:nvSpPr>
          <p:cNvPr id="38" name="Marcador de texto 37">
            <a:extLst>
              <a:ext uri="{FF2B5EF4-FFF2-40B4-BE49-F238E27FC236}">
                <a16:creationId xmlns:a16="http://schemas.microsoft.com/office/drawing/2014/main" id="{622C4E80-F9AA-C017-0076-BAB095F7492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latin typeface="Manrope Medium"/>
                <a:cs typeface="Arial"/>
              </a:rPr>
              <a:t>About the front-end modules</a:t>
            </a:r>
            <a:endParaRPr lang="en-US"/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372ACB73-1EEA-7A77-34CA-9B47D63D4F77}"/>
              </a:ext>
            </a:extLst>
          </p:cNvPr>
          <p:cNvSpPr>
            <a:spLocks noGrp="1"/>
          </p:cNvSpPr>
          <p:nvPr>
            <p:ph type="body" idx="25"/>
          </p:nvPr>
        </p:nvSpPr>
        <p:spPr/>
        <p:txBody>
          <a:bodyPr/>
          <a:lstStyle/>
          <a:p>
            <a:r>
              <a:rPr lang="en-US"/>
              <a:t>03</a:t>
            </a:r>
          </a:p>
        </p:txBody>
      </p:sp>
      <p:sp>
        <p:nvSpPr>
          <p:cNvPr id="40" name="Marcador de texto 39">
            <a:extLst>
              <a:ext uri="{FF2B5EF4-FFF2-40B4-BE49-F238E27FC236}">
                <a16:creationId xmlns:a16="http://schemas.microsoft.com/office/drawing/2014/main" id="{0A30B459-3EC0-B6A4-B99B-A87BA115852B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>
                <a:latin typeface="Staatliches"/>
                <a:cs typeface="Arial"/>
              </a:rPr>
              <a:t>Frontend</a:t>
            </a:r>
          </a:p>
        </p:txBody>
      </p:sp>
      <p:sp>
        <p:nvSpPr>
          <p:cNvPr id="41" name="Marcador de texto 40">
            <a:extLst>
              <a:ext uri="{FF2B5EF4-FFF2-40B4-BE49-F238E27FC236}">
                <a16:creationId xmlns:a16="http://schemas.microsoft.com/office/drawing/2014/main" id="{11E92472-9E96-0FD7-0B10-D2E80526131B}"/>
              </a:ext>
            </a:extLst>
          </p:cNvPr>
          <p:cNvSpPr>
            <a:spLocks noGrp="1"/>
          </p:cNvSpPr>
          <p:nvPr>
            <p:ph type="body" idx="27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latin typeface="Manrope Medium"/>
                <a:cs typeface="Arial"/>
              </a:rPr>
              <a:t>About the backend modules</a:t>
            </a:r>
          </a:p>
        </p:txBody>
      </p:sp>
      <p:sp>
        <p:nvSpPr>
          <p:cNvPr id="42" name="Marcador de texto 41">
            <a:extLst>
              <a:ext uri="{FF2B5EF4-FFF2-40B4-BE49-F238E27FC236}">
                <a16:creationId xmlns:a16="http://schemas.microsoft.com/office/drawing/2014/main" id="{0F13B525-5D5C-E569-D8A2-252F9FB66921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/>
              <a:t>04</a:t>
            </a:r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F2215607-B251-CB11-F2F6-81C1701DAEE3}"/>
              </a:ext>
            </a:extLst>
          </p:cNvPr>
          <p:cNvSpPr>
            <a:spLocks noGrp="1"/>
          </p:cNvSpPr>
          <p:nvPr>
            <p:ph type="body" idx="29"/>
          </p:nvPr>
        </p:nvSpPr>
        <p:spPr/>
        <p:txBody>
          <a:bodyPr/>
          <a:lstStyle/>
          <a:p>
            <a:r>
              <a:rPr lang="en-US">
                <a:latin typeface="Staatliches"/>
                <a:cs typeface="Arial"/>
              </a:rPr>
              <a:t>BACKEND</a:t>
            </a:r>
            <a:endParaRPr lang="en-US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F035AD5-85F8-884B-6B0E-E6B87D66897D}"/>
              </a:ext>
            </a:extLst>
          </p:cNvPr>
          <p:cNvGrpSpPr/>
          <p:nvPr/>
        </p:nvGrpSpPr>
        <p:grpSpPr>
          <a:xfrm>
            <a:off x="534432" y="918216"/>
            <a:ext cx="7930332" cy="779096"/>
            <a:chOff x="400539" y="905062"/>
            <a:chExt cx="8198117" cy="805404"/>
          </a:xfrm>
        </p:grpSpPr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5B77E4B7-0F24-AC14-5CE2-67CF0CC9FA63}"/>
                </a:ext>
              </a:extLst>
            </p:cNvPr>
            <p:cNvSpPr/>
            <p:nvPr/>
          </p:nvSpPr>
          <p:spPr>
            <a:xfrm>
              <a:off x="730437" y="1624888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C64B76C5-D4BF-899A-4C94-8BDF2E1487B6}"/>
                </a:ext>
              </a:extLst>
            </p:cNvPr>
            <p:cNvSpPr/>
            <p:nvPr/>
          </p:nvSpPr>
          <p:spPr>
            <a:xfrm>
              <a:off x="400539" y="1082027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0F86804F-3376-8490-AD49-33AE12D7D417}"/>
                </a:ext>
              </a:extLst>
            </p:cNvPr>
            <p:cNvSpPr/>
            <p:nvPr/>
          </p:nvSpPr>
          <p:spPr>
            <a:xfrm>
              <a:off x="8047335" y="90506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8C5A5FE4-ED7E-0EEC-4114-41C560842EA9}"/>
                </a:ext>
              </a:extLst>
            </p:cNvPr>
            <p:cNvSpPr/>
            <p:nvPr/>
          </p:nvSpPr>
          <p:spPr>
            <a:xfrm>
              <a:off x="8446256" y="131472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6B84C2C2-AAFF-58FA-C5CB-7EC8EA793ADC}"/>
                </a:ext>
              </a:extLst>
            </p:cNvPr>
            <p:cNvSpPr/>
            <p:nvPr/>
          </p:nvSpPr>
          <p:spPr>
            <a:xfrm>
              <a:off x="1302787" y="911824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4909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2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2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81C6847E-1503-9FCC-E35C-6C0EE71989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41356" r="63618" b="23902"/>
          <a:stretch/>
        </p:blipFill>
        <p:spPr>
          <a:xfrm>
            <a:off x="6060294" y="3462474"/>
            <a:ext cx="3090067" cy="1710466"/>
          </a:xfrm>
          <a:prstGeom prst="rect">
            <a:avLst/>
          </a:prstGeom>
        </p:spPr>
      </p:pic>
      <p:pic>
        <p:nvPicPr>
          <p:cNvPr id="18" name="Imagen 17" descr="Icono&#10;&#10;Descripción generada automáticamente">
            <a:extLst>
              <a:ext uri="{FF2B5EF4-FFF2-40B4-BE49-F238E27FC236}">
                <a16:creationId xmlns:a16="http://schemas.microsoft.com/office/drawing/2014/main" id="{078D839A-1B28-F791-051F-F831490AB2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79214" b="24553"/>
          <a:stretch/>
        </p:blipFill>
        <p:spPr>
          <a:xfrm>
            <a:off x="8173817" y="3587567"/>
            <a:ext cx="1097627" cy="1624738"/>
          </a:xfrm>
          <a:prstGeom prst="rect">
            <a:avLst/>
          </a:prstGeom>
        </p:spPr>
      </p:pic>
      <p:pic>
        <p:nvPicPr>
          <p:cNvPr id="19" name="Imagen 18" descr="Forma&#10;&#10;Descripción generada automáticamente">
            <a:extLst>
              <a:ext uri="{FF2B5EF4-FFF2-40B4-BE49-F238E27FC236}">
                <a16:creationId xmlns:a16="http://schemas.microsoft.com/office/drawing/2014/main" id="{723822C8-EECA-78BA-D771-B0FD943A66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H="1">
            <a:off x="8525567" y="471723"/>
            <a:ext cx="1097627" cy="544726"/>
          </a:xfrm>
          <a:prstGeom prst="rect">
            <a:avLst/>
          </a:prstGeom>
        </p:spPr>
      </p:pic>
      <p:pic>
        <p:nvPicPr>
          <p:cNvPr id="2" name="Imagen 1" descr="Forma&#10;&#10;Descripción generada automáticamente">
            <a:extLst>
              <a:ext uri="{FF2B5EF4-FFF2-40B4-BE49-F238E27FC236}">
                <a16:creationId xmlns:a16="http://schemas.microsoft.com/office/drawing/2014/main" id="{53F345B9-F623-A92C-6747-A037842FC2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-155" b="12346"/>
          <a:stretch/>
        </p:blipFill>
        <p:spPr>
          <a:xfrm flipH="1">
            <a:off x="-1725930" y="3939289"/>
            <a:ext cx="2475708" cy="113496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DDDB381-A964-40D1-8EC8-73CF6F580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1685" y="375367"/>
            <a:ext cx="3700630" cy="1158014"/>
          </a:xfrm>
        </p:spPr>
        <p:txBody>
          <a:bodyPr/>
          <a:lstStyle/>
          <a:p>
            <a:r>
              <a:rPr lang="en-US" dirty="0">
                <a:latin typeface="Staatliches"/>
              </a:rPr>
              <a:t>EMAIL SYSTEM</a:t>
            </a:r>
            <a:endParaRPr lang="en-US" dirty="0"/>
          </a:p>
        </p:txBody>
      </p:sp>
      <p:pic>
        <p:nvPicPr>
          <p:cNvPr id="3" name="Imagen 2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5652A8D7-83BB-80A7-43E4-A0C7DCA946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20" t="16723" r="2755" b="30026"/>
          <a:stretch/>
        </p:blipFill>
        <p:spPr>
          <a:xfrm flipV="1">
            <a:off x="-148590" y="-112015"/>
            <a:ext cx="2041046" cy="2120923"/>
          </a:xfrm>
          <a:prstGeom prst="rect">
            <a:avLst/>
          </a:prstGeom>
        </p:spPr>
      </p:pic>
      <p:pic>
        <p:nvPicPr>
          <p:cNvPr id="6" name="Imagen 5" descr="Icono&#10;&#10;Descripción generada automáticamente">
            <a:extLst>
              <a:ext uri="{FF2B5EF4-FFF2-40B4-BE49-F238E27FC236}">
                <a16:creationId xmlns:a16="http://schemas.microsoft.com/office/drawing/2014/main" id="{68333206-9B7A-873C-414B-717B77220F4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79" t="24065" r="2121" b="32423"/>
          <a:stretch/>
        </p:blipFill>
        <p:spPr>
          <a:xfrm flipV="1">
            <a:off x="-148590" y="-112015"/>
            <a:ext cx="1157797" cy="914117"/>
          </a:xfrm>
          <a:prstGeom prst="rect">
            <a:avLst/>
          </a:prstGeom>
        </p:spPr>
      </p:pic>
      <p:sp>
        <p:nvSpPr>
          <p:cNvPr id="24" name="Marcador de texto 37">
            <a:extLst>
              <a:ext uri="{FF2B5EF4-FFF2-40B4-BE49-F238E27FC236}">
                <a16:creationId xmlns:a16="http://schemas.microsoft.com/office/drawing/2014/main" id="{C8A03D9E-29FA-8E86-346C-4D4E82E3013E}"/>
              </a:ext>
            </a:extLst>
          </p:cNvPr>
          <p:cNvSpPr txBox="1">
            <a:spLocks/>
          </p:cNvSpPr>
          <p:nvPr/>
        </p:nvSpPr>
        <p:spPr>
          <a:xfrm>
            <a:off x="292084" y="1289343"/>
            <a:ext cx="6145408" cy="330642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600" dirty="0">
                <a:latin typeface="Manrope Medium"/>
                <a:cs typeface="Arial"/>
              </a:rPr>
              <a:t>  </a:t>
            </a:r>
            <a:r>
              <a:rPr lang="en-US" sz="1700" dirty="0">
                <a:latin typeface="Manrope Medium"/>
                <a:cs typeface="Arial"/>
              </a:rPr>
              <a:t> Since we’ve already covered the teacher, student, and admin modules in the frontend, let’s focus on the new ones instead.</a:t>
            </a:r>
            <a:endParaRPr lang="en-US" sz="1700" dirty="0"/>
          </a:p>
          <a:p>
            <a:pPr>
              <a:buNone/>
            </a:pPr>
            <a:endParaRPr lang="en-US" sz="1700" dirty="0">
              <a:latin typeface="Manrope Medium"/>
              <a:cs typeface="Arial"/>
            </a:endParaRPr>
          </a:p>
          <a:p>
            <a:pPr>
              <a:buNone/>
            </a:pPr>
            <a:r>
              <a:rPr lang="en-US" sz="1700" dirty="0">
                <a:latin typeface="Manrope Medium"/>
                <a:cs typeface="Arial"/>
              </a:rPr>
              <a:t>   This is the first </a:t>
            </a:r>
            <a:r>
              <a:rPr lang="en-US" sz="1700" b="1" dirty="0">
                <a:latin typeface="Manrope Medium"/>
                <a:cs typeface="Arial"/>
              </a:rPr>
              <a:t>Email System</a:t>
            </a:r>
            <a:r>
              <a:rPr lang="en-US" sz="1700" dirty="0">
                <a:latin typeface="Manrope Medium"/>
                <a:cs typeface="Arial"/>
              </a:rPr>
              <a:t>, which serves two purposes:</a:t>
            </a:r>
            <a:endParaRPr lang="en-US" sz="1700" dirty="0"/>
          </a:p>
          <a:p>
            <a:pPr>
              <a:buNone/>
            </a:pPr>
            <a:endParaRPr lang="en-US" sz="1700" dirty="0">
              <a:latin typeface="Manrope Medium"/>
              <a:cs typeface="Arial"/>
            </a:endParaRPr>
          </a:p>
          <a:p>
            <a:pPr>
              <a:buFont typeface="Arial"/>
              <a:buChar char="•"/>
            </a:pPr>
            <a:r>
              <a:rPr lang="en-US" sz="1700" dirty="0">
                <a:latin typeface="Manrope Medium"/>
                <a:cs typeface="Arial"/>
              </a:rPr>
              <a:t>Sends an automatic confirmation email to the user when they submit the contact form.</a:t>
            </a:r>
            <a:endParaRPr lang="en-US" sz="1700" dirty="0"/>
          </a:p>
          <a:p>
            <a:pPr>
              <a:buFont typeface="Arial"/>
              <a:buChar char="•"/>
            </a:pPr>
            <a:r>
              <a:rPr lang="en-US" sz="1700" dirty="0">
                <a:latin typeface="Manrope Medium"/>
                <a:cs typeface="Arial"/>
              </a:rPr>
              <a:t>Sends a notification email to the designated support staff so they can address the user’s query promptly.</a:t>
            </a:r>
            <a:endParaRPr lang="en-US" sz="1700" dirty="0"/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8" name="Picture 7" descr="A diagram of email and contact form&#10;&#10;AI-generated content may be incorrect.">
            <a:extLst>
              <a:ext uri="{FF2B5EF4-FFF2-40B4-BE49-F238E27FC236}">
                <a16:creationId xmlns:a16="http://schemas.microsoft.com/office/drawing/2014/main" id="{D0D28883-99F1-DF16-3E67-F84E9AF4DD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0294" y="471723"/>
            <a:ext cx="2898322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72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8.33333E-7 0.00123 L 0.01337 0.03055 " pathEditMode="relative" rAng="0" ptsTypes="AA" p14:bounceEnd="5091">
                                          <p:cBhvr>
                                            <p:cTn id="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5.55556E-7 0.00123 L 0.01337 0.03055 " pathEditMode="relative" rAng="0" ptsTypes="AA" p14:bounceEnd="5091">
                                          <p:cBhvr>
                                            <p:cTn id="10" dur="3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8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4.69136E-6 L 0.00677 -0.01791 " pathEditMode="relative" rAng="0" ptsTypes="AA">
                                          <p:cBhvr>
                                            <p:cTn id="1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7.40741E-7 L 0.00538 -0.01049 " pathEditMode="relative" rAng="0" ptsTypes="AA">
                                          <p:cBhvr>
                                            <p:cTn id="1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-4.44444E-6 L -0.03489 -4.44444E-6 " pathEditMode="relative" rAng="0" ptsTypes="AA">
                                          <p:cBhvr>
                                            <p:cTn id="22" dur="4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38889E-6 4.44444E-6 L 0.07136 0.00061 " pathEditMode="relative" rAng="0" ptsTypes="AA">
                                          <p:cBhvr>
                                            <p:cTn id="24" dur="7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8.33333E-7 0.00123 L 0.01337 0.03055 " pathEditMode="relative" rAng="0" ptsTypes="AA">
                                          <p:cBhvr>
                                            <p:cTn id="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5.55556E-7 0.00123 L 0.01337 0.03055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8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4.69136E-6 L 0.00677 -0.01791 " pathEditMode="relative" rAng="0" ptsTypes="AA">
                                          <p:cBhvr>
                                            <p:cTn id="1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7.40741E-7 L 0.00538 -0.01049 " pathEditMode="relative" rAng="0" ptsTypes="AA">
                                          <p:cBhvr>
                                            <p:cTn id="1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-4.44444E-6 L -0.03489 -4.44444E-6 " pathEditMode="relative" rAng="0" ptsTypes="AA">
                                          <p:cBhvr>
                                            <p:cTn id="22" dur="4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38889E-6 4.44444E-6 L 0.07136 0.00061 " pathEditMode="relative" rAng="0" ptsTypes="AA">
                                          <p:cBhvr>
                                            <p:cTn id="24" dur="7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46CDA-65D9-BAD6-5440-A22C14BC8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n 38" descr="Círculo&#10;&#10;Descripción generada automáticamente">
            <a:extLst>
              <a:ext uri="{FF2B5EF4-FFF2-40B4-BE49-F238E27FC236}">
                <a16:creationId xmlns:a16="http://schemas.microsoft.com/office/drawing/2014/main" id="{E890367C-59BB-FEB9-E55E-5E149EC649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4644514" y="1170264"/>
            <a:ext cx="1000982" cy="998106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733FF9F-5060-57F5-63C9-7779EE96FB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0035" y="2808213"/>
            <a:ext cx="2919632" cy="8451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Let’s walk through how forgot password system works and the presenter explaining logic behind it 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77CFC8B-85AD-8290-3577-9274B8F68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121" y="73428"/>
            <a:ext cx="3429887" cy="2734785"/>
          </a:xfrm>
        </p:spPr>
        <p:txBody>
          <a:bodyPr/>
          <a:lstStyle/>
          <a:p>
            <a:r>
              <a:rPr lang="en-US" dirty="0">
                <a:latin typeface="Staatliches"/>
              </a:rPr>
              <a:t>FORGOT PASSWORD SYSTEM</a:t>
            </a:r>
            <a:endParaRPr lang="en-US" dirty="0"/>
          </a:p>
        </p:txBody>
      </p:sp>
      <p:pic>
        <p:nvPicPr>
          <p:cNvPr id="16" name="Marcador de posición de imagen 15">
            <a:extLst>
              <a:ext uri="{FF2B5EF4-FFF2-40B4-BE49-F238E27FC236}">
                <a16:creationId xmlns:a16="http://schemas.microsoft.com/office/drawing/2014/main" id="{A54C6A6F-2E11-34C0-CD54-A9A60866430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" t="11982" r="21" b="10076"/>
          <a:stretch>
            <a:fillRect/>
          </a:stretch>
        </p:blipFill>
        <p:spPr>
          <a:xfrm rot="185466">
            <a:off x="5181490" y="680791"/>
            <a:ext cx="3001482" cy="3759733"/>
          </a:xfrm>
        </p:spPr>
      </p:pic>
      <p:pic>
        <p:nvPicPr>
          <p:cNvPr id="27" name="Imagen 26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804A3BED-2E60-13C4-DB1C-C7E03A8E229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" t="12604" r="39166" b="4333"/>
          <a:stretch/>
        </p:blipFill>
        <p:spPr>
          <a:xfrm rot="10800000" flipH="1" flipV="1">
            <a:off x="6192370" y="2857500"/>
            <a:ext cx="3155181" cy="2491740"/>
          </a:xfrm>
          <a:prstGeom prst="rect">
            <a:avLst/>
          </a:prstGeom>
          <a:effectLst/>
        </p:spPr>
      </p:pic>
      <p:pic>
        <p:nvPicPr>
          <p:cNvPr id="28" name="Imagen 27" descr="Icono&#10;&#10;Descripción generada automáticamente">
            <a:extLst>
              <a:ext uri="{FF2B5EF4-FFF2-40B4-BE49-F238E27FC236}">
                <a16:creationId xmlns:a16="http://schemas.microsoft.com/office/drawing/2014/main" id="{CDEE0FB2-AEA9-AFB0-DA44-3DCCD1C7458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" t="45269" r="72962" b="24553"/>
          <a:stretch/>
        </p:blipFill>
        <p:spPr>
          <a:xfrm rot="10800000" flipH="1" flipV="1">
            <a:off x="7637929" y="4091940"/>
            <a:ext cx="1686410" cy="1131570"/>
          </a:xfrm>
          <a:prstGeom prst="rect">
            <a:avLst/>
          </a:prstGeom>
        </p:spPr>
      </p:pic>
      <p:pic>
        <p:nvPicPr>
          <p:cNvPr id="33" name="Imagen 32" descr="Imagen que contiene luz, lámpara&#10;&#10;Descripción generada automáticamente">
            <a:extLst>
              <a:ext uri="{FF2B5EF4-FFF2-40B4-BE49-F238E27FC236}">
                <a16:creationId xmlns:a16="http://schemas.microsoft.com/office/drawing/2014/main" id="{97367C68-BEFA-010E-6F0F-BF9D1C7E8BC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6158" r="23333" b="5607"/>
          <a:stretch/>
        </p:blipFill>
        <p:spPr>
          <a:xfrm>
            <a:off x="4487076" y="2259009"/>
            <a:ext cx="393191" cy="376615"/>
          </a:xfrm>
          <a:prstGeom prst="rect">
            <a:avLst/>
          </a:prstGeom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id="{BF4A1BFF-E3EC-6A6A-4C4B-29E4956F7CBF}"/>
              </a:ext>
            </a:extLst>
          </p:cNvPr>
          <p:cNvGrpSpPr/>
          <p:nvPr/>
        </p:nvGrpSpPr>
        <p:grpSpPr>
          <a:xfrm>
            <a:off x="3937635" y="602601"/>
            <a:ext cx="736494" cy="3977290"/>
            <a:chOff x="3927211" y="546311"/>
            <a:chExt cx="757341" cy="4089870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5C8866F2-05C1-C418-BA7C-F67DDE5793BC}"/>
                </a:ext>
              </a:extLst>
            </p:cNvPr>
            <p:cNvSpPr/>
            <p:nvPr/>
          </p:nvSpPr>
          <p:spPr>
            <a:xfrm>
              <a:off x="4532152" y="3844715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EB2C8B54-817F-7775-8B3D-89B7518F54B2}"/>
                </a:ext>
              </a:extLst>
            </p:cNvPr>
            <p:cNvSpPr/>
            <p:nvPr/>
          </p:nvSpPr>
          <p:spPr>
            <a:xfrm>
              <a:off x="4236647" y="455509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B65DFF40-D7D7-AA68-C444-B5FBE95566AD}"/>
                </a:ext>
              </a:extLst>
            </p:cNvPr>
            <p:cNvSpPr/>
            <p:nvPr/>
          </p:nvSpPr>
          <p:spPr>
            <a:xfrm>
              <a:off x="3927211" y="546311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473575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6 0.00123 L 0.01337 0.03056 " pathEditMode="relative" rAng="0" ptsTypes="AA" p14:bounceEnd="5091">
                                          <p:cBhvr>
                                            <p:cTn id="6" dur="3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8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5.55556E-7 0.00123 L 0.01337 0.03055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9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6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18" dur="6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">
                                          <p:cBhvr>
                                            <p:cTn id="20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5 " pathEditMode="relative" rAng="0" ptsTypes="AA">
                                          <p:cBhvr>
                                            <p:cTn id="22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6 0.00123 L 0.01337 0.03056 " pathEditMode="relative" rAng="0" ptsTypes="AA">
                                          <p:cBhvr>
                                            <p:cTn id="6" dur="3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8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5.55556E-7 0.00123 L 0.01337 0.03055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9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6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6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">
                                          <p:cBhvr>
                                            <p:cTn id="20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5 " pathEditMode="relative" rAng="0" ptsTypes="AA">
                                          <p:cBhvr>
                                            <p:cTn id="22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49B67-C7CF-D6D2-1C9E-781C0328A1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389104-1CD1-55BD-3851-5E14B9457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810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4CBB7B-735E-AC3D-A993-A2EB5B845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39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77F126-6FA5-83A2-C49F-A64A0A46A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163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3B00F7-8A26-5DC7-0CCF-D3C62508A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22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56C472D1-D7F7-5010-F51F-01F13E706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41356" r="61048" b="21116"/>
          <a:stretch/>
        </p:blipFill>
        <p:spPr>
          <a:xfrm flipH="1">
            <a:off x="-225019" y="3433034"/>
            <a:ext cx="3315084" cy="1847625"/>
          </a:xfrm>
          <a:prstGeom prst="rect">
            <a:avLst/>
          </a:prstGeom>
        </p:spPr>
      </p:pic>
      <p:pic>
        <p:nvPicPr>
          <p:cNvPr id="22" name="Imagen 21" descr="Icono&#10;&#10;Descripción generada automáticamente">
            <a:extLst>
              <a:ext uri="{FF2B5EF4-FFF2-40B4-BE49-F238E27FC236}">
                <a16:creationId xmlns:a16="http://schemas.microsoft.com/office/drawing/2014/main" id="{C94BCF3D-2AB2-F284-2248-D2AF46E840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45201" r="77425" b="24553"/>
          <a:stretch/>
        </p:blipFill>
        <p:spPr>
          <a:xfrm flipH="1">
            <a:off x="-230819" y="4192009"/>
            <a:ext cx="1200636" cy="980461"/>
          </a:xfrm>
          <a:prstGeom prst="rect">
            <a:avLst/>
          </a:prstGeom>
        </p:spPr>
      </p:pic>
      <p:pic>
        <p:nvPicPr>
          <p:cNvPr id="19" name="Imagen 18" descr="Forma&#10;&#10;Descripción generada automáticamente">
            <a:extLst>
              <a:ext uri="{FF2B5EF4-FFF2-40B4-BE49-F238E27FC236}">
                <a16:creationId xmlns:a16="http://schemas.microsoft.com/office/drawing/2014/main" id="{7C535F28-2F5A-D36A-EAD1-28B3696AF1F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8385853" y="3705859"/>
            <a:ext cx="2286955" cy="1134961"/>
          </a:xfrm>
          <a:prstGeom prst="rect">
            <a:avLst/>
          </a:prstGeom>
        </p:spPr>
      </p:pic>
      <p:pic>
        <p:nvPicPr>
          <p:cNvPr id="20" name="Imagen 19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50CF60E3-78D7-51AC-75FD-E0A2B62088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10" t="16723" r="2754" b="29351"/>
          <a:stretch/>
        </p:blipFill>
        <p:spPr>
          <a:xfrm flipH="1" flipV="1">
            <a:off x="7251179" y="-138886"/>
            <a:ext cx="2091320" cy="2147794"/>
          </a:xfrm>
          <a:prstGeom prst="rect">
            <a:avLst/>
          </a:prstGeom>
        </p:spPr>
      </p:pic>
      <p:pic>
        <p:nvPicPr>
          <p:cNvPr id="25" name="Imagen 24" descr="Forma&#10;&#10;Descripción generada automáticamente">
            <a:extLst>
              <a:ext uri="{FF2B5EF4-FFF2-40B4-BE49-F238E27FC236}">
                <a16:creationId xmlns:a16="http://schemas.microsoft.com/office/drawing/2014/main" id="{EF29D5C1-068C-EFFE-DCB3-F2B782DB24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-225019" y="471723"/>
            <a:ext cx="1097627" cy="544726"/>
          </a:xfrm>
          <a:prstGeom prst="rect">
            <a:avLst/>
          </a:prstGeom>
        </p:spPr>
      </p:pic>
      <p:grpSp>
        <p:nvGrpSpPr>
          <p:cNvPr id="26" name="Grupo 25">
            <a:extLst>
              <a:ext uri="{FF2B5EF4-FFF2-40B4-BE49-F238E27FC236}">
                <a16:creationId xmlns:a16="http://schemas.microsoft.com/office/drawing/2014/main" id="{05BB9E87-182A-468B-9602-C5781A81D0E3}"/>
              </a:ext>
            </a:extLst>
          </p:cNvPr>
          <p:cNvGrpSpPr/>
          <p:nvPr/>
        </p:nvGrpSpPr>
        <p:grpSpPr>
          <a:xfrm>
            <a:off x="536104" y="1189049"/>
            <a:ext cx="8072236" cy="2016370"/>
            <a:chOff x="399330" y="1154884"/>
            <a:chExt cx="8345784" cy="2084700"/>
          </a:xfrm>
        </p:grpSpPr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93A9DB9B-8C03-35B4-D1BA-B25EEDD9F97C}"/>
                </a:ext>
              </a:extLst>
            </p:cNvPr>
            <p:cNvSpPr/>
            <p:nvPr/>
          </p:nvSpPr>
          <p:spPr>
            <a:xfrm>
              <a:off x="8659536" y="315400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8" name="Rectángulo 27">
              <a:extLst>
                <a:ext uri="{FF2B5EF4-FFF2-40B4-BE49-F238E27FC236}">
                  <a16:creationId xmlns:a16="http://schemas.microsoft.com/office/drawing/2014/main" id="{479DF483-5DF6-3D3B-E09B-F4DF371A8EB0}"/>
                </a:ext>
              </a:extLst>
            </p:cNvPr>
            <p:cNvSpPr/>
            <p:nvPr/>
          </p:nvSpPr>
          <p:spPr>
            <a:xfrm>
              <a:off x="399330" y="230979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90054D9A-5830-30C2-E771-326ABB2A17C2}"/>
                </a:ext>
              </a:extLst>
            </p:cNvPr>
            <p:cNvSpPr/>
            <p:nvPr/>
          </p:nvSpPr>
          <p:spPr>
            <a:xfrm>
              <a:off x="676363" y="174820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227C22C4-6251-4F2A-F030-5136E7989067}"/>
                </a:ext>
              </a:extLst>
            </p:cNvPr>
            <p:cNvSpPr/>
            <p:nvPr/>
          </p:nvSpPr>
          <p:spPr>
            <a:xfrm>
              <a:off x="8343900" y="1558065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589094FB-878D-B980-6403-6CBE7C76BABA}"/>
                </a:ext>
              </a:extLst>
            </p:cNvPr>
            <p:cNvSpPr/>
            <p:nvPr/>
          </p:nvSpPr>
          <p:spPr>
            <a:xfrm>
              <a:off x="8053339" y="1154884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261" name="Elipse 260">
            <a:extLst>
              <a:ext uri="{FF2B5EF4-FFF2-40B4-BE49-F238E27FC236}">
                <a16:creationId xmlns:a16="http://schemas.microsoft.com/office/drawing/2014/main" id="{A29D2C90-5CA9-5B70-DD5F-50A7AB99C91E}"/>
              </a:ext>
            </a:extLst>
          </p:cNvPr>
          <p:cNvSpPr/>
          <p:nvPr/>
        </p:nvSpPr>
        <p:spPr>
          <a:xfrm>
            <a:off x="3733761" y="2530720"/>
            <a:ext cx="1681968" cy="1681968"/>
          </a:xfrm>
          <a:prstGeom prst="ellipse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F6924EF3-9A34-D4A1-D3C7-A551C13F9E56}"/>
              </a:ext>
            </a:extLst>
          </p:cNvPr>
          <p:cNvSpPr/>
          <p:nvPr/>
        </p:nvSpPr>
        <p:spPr>
          <a:xfrm>
            <a:off x="4789570" y="2234025"/>
            <a:ext cx="1014472" cy="101447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6B90AB65-9A2F-C54C-60F9-5665E2016760}"/>
              </a:ext>
            </a:extLst>
          </p:cNvPr>
          <p:cNvSpPr/>
          <p:nvPr/>
        </p:nvSpPr>
        <p:spPr>
          <a:xfrm>
            <a:off x="3364690" y="3468154"/>
            <a:ext cx="1014472" cy="101447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B18B1A4D-1264-76E5-186A-8DC1BB70BC32}"/>
              </a:ext>
            </a:extLst>
          </p:cNvPr>
          <p:cNvSpPr/>
          <p:nvPr/>
        </p:nvSpPr>
        <p:spPr>
          <a:xfrm>
            <a:off x="4789570" y="3468154"/>
            <a:ext cx="1014472" cy="1014472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085CB3B0-D67B-217B-5C53-F1674049A3A9}"/>
              </a:ext>
            </a:extLst>
          </p:cNvPr>
          <p:cNvSpPr/>
          <p:nvPr/>
        </p:nvSpPr>
        <p:spPr>
          <a:xfrm>
            <a:off x="3364690" y="2234025"/>
            <a:ext cx="1014472" cy="1014472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875693-0101-47F8-8FF6-40B84B49F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taatliches"/>
              </a:rPr>
              <a:t>MULTER SETUP</a:t>
            </a:r>
            <a:endParaRPr lang="en-US" dirty="0"/>
          </a:p>
        </p:txBody>
      </p:sp>
      <p:sp>
        <p:nvSpPr>
          <p:cNvPr id="242" name="Marcador de texto 39">
            <a:extLst>
              <a:ext uri="{FF2B5EF4-FFF2-40B4-BE49-F238E27FC236}">
                <a16:creationId xmlns:a16="http://schemas.microsoft.com/office/drawing/2014/main" id="{A4FD97D3-CF3B-38C8-30D1-F5139F790610}"/>
              </a:ext>
            </a:extLst>
          </p:cNvPr>
          <p:cNvSpPr txBox="1">
            <a:spLocks/>
          </p:cNvSpPr>
          <p:nvPr/>
        </p:nvSpPr>
        <p:spPr>
          <a:xfrm>
            <a:off x="6100466" y="3472519"/>
            <a:ext cx="2584826" cy="416973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latin typeface="Staatliches"/>
                <a:cs typeface="Arial"/>
              </a:rPr>
              <a:t>UNIQUE NAME</a:t>
            </a:r>
            <a:endParaRPr lang="en-US" sz="3200" dirty="0">
              <a:latin typeface="Staatliches"/>
            </a:endParaRPr>
          </a:p>
        </p:txBody>
      </p:sp>
      <p:sp>
        <p:nvSpPr>
          <p:cNvPr id="245" name="Marcador de texto 37">
            <a:extLst>
              <a:ext uri="{FF2B5EF4-FFF2-40B4-BE49-F238E27FC236}">
                <a16:creationId xmlns:a16="http://schemas.microsoft.com/office/drawing/2014/main" id="{F4C5F402-079B-DB67-5FCC-A2FCAD5A9859}"/>
              </a:ext>
            </a:extLst>
          </p:cNvPr>
          <p:cNvSpPr txBox="1">
            <a:spLocks/>
          </p:cNvSpPr>
          <p:nvPr/>
        </p:nvSpPr>
        <p:spPr>
          <a:xfrm>
            <a:off x="6100466" y="3984766"/>
            <a:ext cx="1948012" cy="51332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latin typeface="Manrope Medium"/>
                <a:cs typeface="Arial"/>
              </a:rPr>
              <a:t>Generates a distinct filename to prevent overwriting</a:t>
            </a:r>
            <a:endParaRPr lang="en-US" dirty="0">
              <a:cs typeface="Arial"/>
            </a:endParaRPr>
          </a:p>
        </p:txBody>
      </p:sp>
      <p:sp>
        <p:nvSpPr>
          <p:cNvPr id="249" name="Marcador de texto 39">
            <a:extLst>
              <a:ext uri="{FF2B5EF4-FFF2-40B4-BE49-F238E27FC236}">
                <a16:creationId xmlns:a16="http://schemas.microsoft.com/office/drawing/2014/main" id="{0486FC55-82EA-55C7-F3FF-0C524744A462}"/>
              </a:ext>
            </a:extLst>
          </p:cNvPr>
          <p:cNvSpPr txBox="1">
            <a:spLocks/>
          </p:cNvSpPr>
          <p:nvPr/>
        </p:nvSpPr>
        <p:spPr>
          <a:xfrm>
            <a:off x="6100466" y="2286855"/>
            <a:ext cx="1948012" cy="392481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latin typeface="Staatliches"/>
                <a:cs typeface="Arial"/>
              </a:rPr>
              <a:t>SANITIZE</a:t>
            </a:r>
            <a:endParaRPr lang="en-US" dirty="0"/>
          </a:p>
        </p:txBody>
      </p:sp>
      <p:sp>
        <p:nvSpPr>
          <p:cNvPr id="250" name="Marcador de texto 37">
            <a:extLst>
              <a:ext uri="{FF2B5EF4-FFF2-40B4-BE49-F238E27FC236}">
                <a16:creationId xmlns:a16="http://schemas.microsoft.com/office/drawing/2014/main" id="{05F23D90-59AA-7601-40C0-0CE0CFB4DF29}"/>
              </a:ext>
            </a:extLst>
          </p:cNvPr>
          <p:cNvSpPr txBox="1">
            <a:spLocks/>
          </p:cNvSpPr>
          <p:nvPr/>
        </p:nvSpPr>
        <p:spPr>
          <a:xfrm>
            <a:off x="6100466" y="2774610"/>
            <a:ext cx="1948012" cy="51332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latin typeface="Manrope Medium"/>
                <a:cs typeface="Arial"/>
              </a:rPr>
              <a:t>Cleans and validates file data for safety.</a:t>
            </a:r>
            <a:endParaRPr lang="en-US" dirty="0">
              <a:cs typeface="Arial"/>
            </a:endParaRPr>
          </a:p>
        </p:txBody>
      </p:sp>
      <p:sp>
        <p:nvSpPr>
          <p:cNvPr id="251" name="Marcador de texto 39">
            <a:extLst>
              <a:ext uri="{FF2B5EF4-FFF2-40B4-BE49-F238E27FC236}">
                <a16:creationId xmlns:a16="http://schemas.microsoft.com/office/drawing/2014/main" id="{E5B78DF1-B83A-22D8-1AF1-A84FA324F7CC}"/>
              </a:ext>
            </a:extLst>
          </p:cNvPr>
          <p:cNvSpPr txBox="1">
            <a:spLocks/>
          </p:cNvSpPr>
          <p:nvPr/>
        </p:nvSpPr>
        <p:spPr>
          <a:xfrm>
            <a:off x="1095523" y="3497011"/>
            <a:ext cx="1817329" cy="392481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3200" dirty="0">
                <a:latin typeface="Staatliches"/>
                <a:cs typeface="Arial"/>
              </a:rPr>
              <a:t>STORE</a:t>
            </a:r>
            <a:endParaRPr lang="en-US" sz="3200" dirty="0">
              <a:latin typeface="Staatliches" pitchFamily="2" charset="0"/>
            </a:endParaRPr>
          </a:p>
        </p:txBody>
      </p:sp>
      <p:sp>
        <p:nvSpPr>
          <p:cNvPr id="252" name="Marcador de texto 37">
            <a:extLst>
              <a:ext uri="{FF2B5EF4-FFF2-40B4-BE49-F238E27FC236}">
                <a16:creationId xmlns:a16="http://schemas.microsoft.com/office/drawing/2014/main" id="{D35FC499-D1FF-0D12-3FC9-EDCD6F6CD84F}"/>
              </a:ext>
            </a:extLst>
          </p:cNvPr>
          <p:cNvSpPr txBox="1">
            <a:spLocks/>
          </p:cNvSpPr>
          <p:nvPr/>
        </p:nvSpPr>
        <p:spPr>
          <a:xfrm>
            <a:off x="1095523" y="3984766"/>
            <a:ext cx="1817329" cy="51332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400" dirty="0">
                <a:latin typeface="Manrope Medium"/>
                <a:cs typeface="Arial"/>
              </a:rPr>
              <a:t>Saves the uploaded file in a designated storage location</a:t>
            </a:r>
            <a:endParaRPr lang="en-US" dirty="0">
              <a:cs typeface="Arial"/>
            </a:endParaRPr>
          </a:p>
        </p:txBody>
      </p:sp>
      <p:sp>
        <p:nvSpPr>
          <p:cNvPr id="253" name="Marcador de texto 39">
            <a:extLst>
              <a:ext uri="{FF2B5EF4-FFF2-40B4-BE49-F238E27FC236}">
                <a16:creationId xmlns:a16="http://schemas.microsoft.com/office/drawing/2014/main" id="{3F405836-65D4-7BA6-9BB4-4A6C281A5A21}"/>
              </a:ext>
            </a:extLst>
          </p:cNvPr>
          <p:cNvSpPr txBox="1">
            <a:spLocks/>
          </p:cNvSpPr>
          <p:nvPr/>
        </p:nvSpPr>
        <p:spPr>
          <a:xfrm>
            <a:off x="540352" y="2246034"/>
            <a:ext cx="2372500" cy="482287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3200" dirty="0">
                <a:latin typeface="Staatliches"/>
                <a:cs typeface="Arial"/>
              </a:rPr>
              <a:t>USER ACESS</a:t>
            </a:r>
            <a:endParaRPr lang="en-US" dirty="0"/>
          </a:p>
        </p:txBody>
      </p:sp>
      <p:sp>
        <p:nvSpPr>
          <p:cNvPr id="254" name="Marcador de texto 37">
            <a:extLst>
              <a:ext uri="{FF2B5EF4-FFF2-40B4-BE49-F238E27FC236}">
                <a16:creationId xmlns:a16="http://schemas.microsoft.com/office/drawing/2014/main" id="{94A9D87C-3B36-892C-A434-007A6A7C0FAB}"/>
              </a:ext>
            </a:extLst>
          </p:cNvPr>
          <p:cNvSpPr txBox="1">
            <a:spLocks/>
          </p:cNvSpPr>
          <p:nvPr/>
        </p:nvSpPr>
        <p:spPr>
          <a:xfrm>
            <a:off x="1095523" y="2774610"/>
            <a:ext cx="1817329" cy="51332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400" dirty="0">
                <a:latin typeface="Manrope Medium"/>
                <a:cs typeface="Arial"/>
              </a:rPr>
              <a:t>user is </a:t>
            </a:r>
            <a:r>
              <a:rPr lang="en-US" sz="1400" b="1" dirty="0">
                <a:latin typeface="Manrope Medium"/>
                <a:cs typeface="Arial"/>
              </a:rPr>
              <a:t>uploading</a:t>
            </a:r>
            <a:r>
              <a:rPr lang="en-US" sz="1400" dirty="0">
                <a:latin typeface="Manrope Medium"/>
                <a:cs typeface="Arial"/>
              </a:rPr>
              <a:t> or </a:t>
            </a:r>
            <a:r>
              <a:rPr lang="en-US" sz="1400" b="1" dirty="0">
                <a:latin typeface="Manrope Medium"/>
                <a:cs typeface="Arial"/>
              </a:rPr>
              <a:t>accessing</a:t>
            </a:r>
            <a:r>
              <a:rPr lang="en-US" sz="1400" dirty="0">
                <a:latin typeface="Manrope Medium"/>
                <a:cs typeface="Arial"/>
              </a:rPr>
              <a:t> a file.</a:t>
            </a:r>
            <a:endParaRPr lang="en-US" dirty="0"/>
          </a:p>
        </p:txBody>
      </p:sp>
      <p:sp>
        <p:nvSpPr>
          <p:cNvPr id="2" name="Google Shape;9724;p20">
            <a:extLst>
              <a:ext uri="{FF2B5EF4-FFF2-40B4-BE49-F238E27FC236}">
                <a16:creationId xmlns:a16="http://schemas.microsoft.com/office/drawing/2014/main" id="{AA261BF6-CC29-8DBF-C6BB-768D269FFDF4}"/>
              </a:ext>
            </a:extLst>
          </p:cNvPr>
          <p:cNvSpPr/>
          <p:nvPr/>
        </p:nvSpPr>
        <p:spPr>
          <a:xfrm>
            <a:off x="3733867" y="2515841"/>
            <a:ext cx="421914" cy="42075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3" name="Google Shape;10149;p23">
            <a:extLst>
              <a:ext uri="{FF2B5EF4-FFF2-40B4-BE49-F238E27FC236}">
                <a16:creationId xmlns:a16="http://schemas.microsoft.com/office/drawing/2014/main" id="{9CEB9E9A-9BA1-5945-5BD9-4076C90E50E5}"/>
              </a:ext>
            </a:extLst>
          </p:cNvPr>
          <p:cNvGrpSpPr/>
          <p:nvPr/>
        </p:nvGrpSpPr>
        <p:grpSpPr>
          <a:xfrm>
            <a:off x="5085607" y="2510577"/>
            <a:ext cx="427148" cy="467991"/>
            <a:chOff x="2522022" y="3392321"/>
            <a:chExt cx="352053" cy="352075"/>
          </a:xfrm>
        </p:grpSpPr>
        <p:sp>
          <p:nvSpPr>
            <p:cNvPr id="5" name="Google Shape;10150;p23">
              <a:extLst>
                <a:ext uri="{FF2B5EF4-FFF2-40B4-BE49-F238E27FC236}">
                  <a16:creationId xmlns:a16="http://schemas.microsoft.com/office/drawing/2014/main" id="{191BD735-3AF2-F3AB-E0E0-7DA57E92938F}"/>
                </a:ext>
              </a:extLst>
            </p:cNvPr>
            <p:cNvSpPr/>
            <p:nvPr/>
          </p:nvSpPr>
          <p:spPr>
            <a:xfrm>
              <a:off x="2522022" y="3392321"/>
              <a:ext cx="352053" cy="352075"/>
            </a:xfrm>
            <a:custGeom>
              <a:avLst/>
              <a:gdLst/>
              <a:ahLst/>
              <a:cxnLst/>
              <a:rect l="l" t="t" r="r" b="b"/>
              <a:pathLst>
                <a:path w="21735" h="21733" extrusionOk="0">
                  <a:moveTo>
                    <a:pt x="15959" y="5137"/>
                  </a:moveTo>
                  <a:cubicBezTo>
                    <a:pt x="16311" y="5139"/>
                    <a:pt x="16595" y="5423"/>
                    <a:pt x="16595" y="5774"/>
                  </a:cubicBezTo>
                  <a:lnTo>
                    <a:pt x="16595" y="15960"/>
                  </a:lnTo>
                  <a:cubicBezTo>
                    <a:pt x="16595" y="16312"/>
                    <a:pt x="16311" y="16597"/>
                    <a:pt x="15959" y="16597"/>
                  </a:cubicBezTo>
                  <a:lnTo>
                    <a:pt x="5774" y="16597"/>
                  </a:lnTo>
                  <a:cubicBezTo>
                    <a:pt x="5422" y="16597"/>
                    <a:pt x="5137" y="16312"/>
                    <a:pt x="5136" y="15960"/>
                  </a:cubicBezTo>
                  <a:lnTo>
                    <a:pt x="5137" y="5774"/>
                  </a:lnTo>
                  <a:cubicBezTo>
                    <a:pt x="5137" y="5423"/>
                    <a:pt x="5422" y="5139"/>
                    <a:pt x="5774" y="5137"/>
                  </a:cubicBezTo>
                  <a:close/>
                  <a:moveTo>
                    <a:pt x="7047" y="0"/>
                  </a:moveTo>
                  <a:cubicBezTo>
                    <a:pt x="6695" y="0"/>
                    <a:pt x="6410" y="285"/>
                    <a:pt x="6410" y="637"/>
                  </a:cubicBezTo>
                  <a:lnTo>
                    <a:pt x="6410" y="3862"/>
                  </a:lnTo>
                  <a:lnTo>
                    <a:pt x="5774" y="3862"/>
                  </a:lnTo>
                  <a:cubicBezTo>
                    <a:pt x="4718" y="3863"/>
                    <a:pt x="3863" y="4719"/>
                    <a:pt x="3863" y="5774"/>
                  </a:cubicBezTo>
                  <a:lnTo>
                    <a:pt x="3863" y="6410"/>
                  </a:lnTo>
                  <a:lnTo>
                    <a:pt x="638" y="6410"/>
                  </a:lnTo>
                  <a:cubicBezTo>
                    <a:pt x="286" y="6410"/>
                    <a:pt x="0" y="6695"/>
                    <a:pt x="0" y="7047"/>
                  </a:cubicBezTo>
                  <a:cubicBezTo>
                    <a:pt x="0" y="7399"/>
                    <a:pt x="286" y="7684"/>
                    <a:pt x="638" y="7684"/>
                  </a:cubicBezTo>
                  <a:lnTo>
                    <a:pt x="3863" y="7684"/>
                  </a:lnTo>
                  <a:lnTo>
                    <a:pt x="3863" y="8957"/>
                  </a:lnTo>
                  <a:lnTo>
                    <a:pt x="638" y="8957"/>
                  </a:lnTo>
                  <a:cubicBezTo>
                    <a:pt x="286" y="8957"/>
                    <a:pt x="0" y="9242"/>
                    <a:pt x="0" y="9594"/>
                  </a:cubicBezTo>
                  <a:cubicBezTo>
                    <a:pt x="0" y="9946"/>
                    <a:pt x="286" y="10232"/>
                    <a:pt x="638" y="10232"/>
                  </a:cubicBezTo>
                  <a:lnTo>
                    <a:pt x="3863" y="10232"/>
                  </a:lnTo>
                  <a:lnTo>
                    <a:pt x="3863" y="11505"/>
                  </a:lnTo>
                  <a:lnTo>
                    <a:pt x="638" y="11505"/>
                  </a:lnTo>
                  <a:cubicBezTo>
                    <a:pt x="286" y="11505"/>
                    <a:pt x="0" y="11789"/>
                    <a:pt x="0" y="12141"/>
                  </a:cubicBezTo>
                  <a:cubicBezTo>
                    <a:pt x="0" y="12493"/>
                    <a:pt x="286" y="12779"/>
                    <a:pt x="638" y="12779"/>
                  </a:cubicBezTo>
                  <a:lnTo>
                    <a:pt x="3863" y="12779"/>
                  </a:lnTo>
                  <a:lnTo>
                    <a:pt x="3863" y="14052"/>
                  </a:lnTo>
                  <a:lnTo>
                    <a:pt x="638" y="14051"/>
                  </a:lnTo>
                  <a:cubicBezTo>
                    <a:pt x="286" y="14051"/>
                    <a:pt x="0" y="14335"/>
                    <a:pt x="0" y="14687"/>
                  </a:cubicBezTo>
                  <a:cubicBezTo>
                    <a:pt x="0" y="15039"/>
                    <a:pt x="286" y="15324"/>
                    <a:pt x="638" y="15324"/>
                  </a:cubicBezTo>
                  <a:lnTo>
                    <a:pt x="3863" y="15324"/>
                  </a:lnTo>
                  <a:lnTo>
                    <a:pt x="3863" y="15960"/>
                  </a:lnTo>
                  <a:cubicBezTo>
                    <a:pt x="3864" y="17015"/>
                    <a:pt x="4719" y="17869"/>
                    <a:pt x="5772" y="17871"/>
                  </a:cubicBezTo>
                  <a:lnTo>
                    <a:pt x="6410" y="17871"/>
                  </a:lnTo>
                  <a:lnTo>
                    <a:pt x="6410" y="21096"/>
                  </a:lnTo>
                  <a:cubicBezTo>
                    <a:pt x="6410" y="21448"/>
                    <a:pt x="6695" y="21732"/>
                    <a:pt x="7047" y="21732"/>
                  </a:cubicBezTo>
                  <a:cubicBezTo>
                    <a:pt x="7399" y="21732"/>
                    <a:pt x="7685" y="21448"/>
                    <a:pt x="7685" y="21096"/>
                  </a:cubicBezTo>
                  <a:lnTo>
                    <a:pt x="7685" y="17871"/>
                  </a:lnTo>
                  <a:lnTo>
                    <a:pt x="8958" y="17871"/>
                  </a:lnTo>
                  <a:lnTo>
                    <a:pt x="8958" y="21096"/>
                  </a:lnTo>
                  <a:cubicBezTo>
                    <a:pt x="8958" y="21448"/>
                    <a:pt x="9242" y="21732"/>
                    <a:pt x="9594" y="21732"/>
                  </a:cubicBezTo>
                  <a:cubicBezTo>
                    <a:pt x="9946" y="21732"/>
                    <a:pt x="10232" y="21448"/>
                    <a:pt x="10232" y="21096"/>
                  </a:cubicBezTo>
                  <a:lnTo>
                    <a:pt x="10232" y="17871"/>
                  </a:lnTo>
                  <a:lnTo>
                    <a:pt x="11505" y="17871"/>
                  </a:lnTo>
                  <a:lnTo>
                    <a:pt x="11505" y="21096"/>
                  </a:lnTo>
                  <a:cubicBezTo>
                    <a:pt x="11505" y="21448"/>
                    <a:pt x="11789" y="21732"/>
                    <a:pt x="12141" y="21732"/>
                  </a:cubicBezTo>
                  <a:cubicBezTo>
                    <a:pt x="12493" y="21732"/>
                    <a:pt x="12779" y="21448"/>
                    <a:pt x="12779" y="21096"/>
                  </a:cubicBezTo>
                  <a:lnTo>
                    <a:pt x="12779" y="17871"/>
                  </a:lnTo>
                  <a:lnTo>
                    <a:pt x="14052" y="17871"/>
                  </a:lnTo>
                  <a:lnTo>
                    <a:pt x="14052" y="21096"/>
                  </a:lnTo>
                  <a:cubicBezTo>
                    <a:pt x="14052" y="21448"/>
                    <a:pt x="14337" y="21732"/>
                    <a:pt x="14689" y="21732"/>
                  </a:cubicBezTo>
                  <a:cubicBezTo>
                    <a:pt x="15041" y="21732"/>
                    <a:pt x="15326" y="21448"/>
                    <a:pt x="15326" y="21096"/>
                  </a:cubicBezTo>
                  <a:lnTo>
                    <a:pt x="15326" y="17871"/>
                  </a:lnTo>
                  <a:lnTo>
                    <a:pt x="15963" y="17871"/>
                  </a:lnTo>
                  <a:cubicBezTo>
                    <a:pt x="17016" y="17869"/>
                    <a:pt x="17871" y="17015"/>
                    <a:pt x="17872" y="15960"/>
                  </a:cubicBezTo>
                  <a:lnTo>
                    <a:pt x="17872" y="15324"/>
                  </a:lnTo>
                  <a:lnTo>
                    <a:pt x="21098" y="15324"/>
                  </a:lnTo>
                  <a:cubicBezTo>
                    <a:pt x="21449" y="15324"/>
                    <a:pt x="21735" y="15039"/>
                    <a:pt x="21735" y="14687"/>
                  </a:cubicBezTo>
                  <a:cubicBezTo>
                    <a:pt x="21735" y="14335"/>
                    <a:pt x="21449" y="14051"/>
                    <a:pt x="21098" y="14051"/>
                  </a:cubicBezTo>
                  <a:lnTo>
                    <a:pt x="17872" y="14051"/>
                  </a:lnTo>
                  <a:lnTo>
                    <a:pt x="17872" y="12776"/>
                  </a:lnTo>
                  <a:lnTo>
                    <a:pt x="21098" y="12776"/>
                  </a:lnTo>
                  <a:cubicBezTo>
                    <a:pt x="21449" y="12776"/>
                    <a:pt x="21735" y="12492"/>
                    <a:pt x="21735" y="12140"/>
                  </a:cubicBezTo>
                  <a:cubicBezTo>
                    <a:pt x="21735" y="11788"/>
                    <a:pt x="21449" y="11503"/>
                    <a:pt x="21098" y="11503"/>
                  </a:cubicBezTo>
                  <a:lnTo>
                    <a:pt x="17872" y="11503"/>
                  </a:lnTo>
                  <a:lnTo>
                    <a:pt x="17872" y="10229"/>
                  </a:lnTo>
                  <a:lnTo>
                    <a:pt x="21098" y="10229"/>
                  </a:lnTo>
                  <a:cubicBezTo>
                    <a:pt x="21449" y="10229"/>
                    <a:pt x="21735" y="9945"/>
                    <a:pt x="21735" y="9593"/>
                  </a:cubicBezTo>
                  <a:cubicBezTo>
                    <a:pt x="21735" y="9241"/>
                    <a:pt x="21449" y="8956"/>
                    <a:pt x="21098" y="8956"/>
                  </a:cubicBezTo>
                  <a:lnTo>
                    <a:pt x="17872" y="8956"/>
                  </a:lnTo>
                  <a:lnTo>
                    <a:pt x="17872" y="7682"/>
                  </a:lnTo>
                  <a:lnTo>
                    <a:pt x="21098" y="7682"/>
                  </a:lnTo>
                  <a:cubicBezTo>
                    <a:pt x="21449" y="7682"/>
                    <a:pt x="21735" y="7397"/>
                    <a:pt x="21735" y="7045"/>
                  </a:cubicBezTo>
                  <a:cubicBezTo>
                    <a:pt x="21735" y="6693"/>
                    <a:pt x="21449" y="6409"/>
                    <a:pt x="21098" y="6409"/>
                  </a:cubicBezTo>
                  <a:lnTo>
                    <a:pt x="17872" y="6409"/>
                  </a:lnTo>
                  <a:lnTo>
                    <a:pt x="17872" y="5772"/>
                  </a:lnTo>
                  <a:cubicBezTo>
                    <a:pt x="17871" y="4718"/>
                    <a:pt x="17016" y="3863"/>
                    <a:pt x="15963" y="3862"/>
                  </a:cubicBezTo>
                  <a:lnTo>
                    <a:pt x="15326" y="3862"/>
                  </a:lnTo>
                  <a:lnTo>
                    <a:pt x="15326" y="637"/>
                  </a:lnTo>
                  <a:cubicBezTo>
                    <a:pt x="15326" y="285"/>
                    <a:pt x="15041" y="0"/>
                    <a:pt x="14689" y="0"/>
                  </a:cubicBezTo>
                  <a:cubicBezTo>
                    <a:pt x="14337" y="0"/>
                    <a:pt x="14052" y="285"/>
                    <a:pt x="14052" y="637"/>
                  </a:cubicBezTo>
                  <a:lnTo>
                    <a:pt x="14052" y="3862"/>
                  </a:lnTo>
                  <a:lnTo>
                    <a:pt x="12779" y="3862"/>
                  </a:lnTo>
                  <a:lnTo>
                    <a:pt x="12779" y="637"/>
                  </a:lnTo>
                  <a:cubicBezTo>
                    <a:pt x="12779" y="285"/>
                    <a:pt x="12493" y="0"/>
                    <a:pt x="12141" y="0"/>
                  </a:cubicBezTo>
                  <a:cubicBezTo>
                    <a:pt x="11789" y="0"/>
                    <a:pt x="11505" y="285"/>
                    <a:pt x="11505" y="637"/>
                  </a:cubicBezTo>
                  <a:lnTo>
                    <a:pt x="11505" y="3862"/>
                  </a:lnTo>
                  <a:lnTo>
                    <a:pt x="10232" y="3862"/>
                  </a:lnTo>
                  <a:lnTo>
                    <a:pt x="10232" y="637"/>
                  </a:lnTo>
                  <a:cubicBezTo>
                    <a:pt x="10232" y="285"/>
                    <a:pt x="9946" y="0"/>
                    <a:pt x="9594" y="0"/>
                  </a:cubicBezTo>
                  <a:cubicBezTo>
                    <a:pt x="9242" y="0"/>
                    <a:pt x="8958" y="285"/>
                    <a:pt x="8958" y="637"/>
                  </a:cubicBezTo>
                  <a:lnTo>
                    <a:pt x="8958" y="3862"/>
                  </a:lnTo>
                  <a:lnTo>
                    <a:pt x="7685" y="3862"/>
                  </a:lnTo>
                  <a:lnTo>
                    <a:pt x="7685" y="637"/>
                  </a:lnTo>
                  <a:cubicBezTo>
                    <a:pt x="7685" y="285"/>
                    <a:pt x="7399" y="0"/>
                    <a:pt x="70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10151;p23">
              <a:extLst>
                <a:ext uri="{FF2B5EF4-FFF2-40B4-BE49-F238E27FC236}">
                  <a16:creationId xmlns:a16="http://schemas.microsoft.com/office/drawing/2014/main" id="{3C11348D-F42C-B546-DEF2-D11F7B7201A3}"/>
                </a:ext>
              </a:extLst>
            </p:cNvPr>
            <p:cNvSpPr/>
            <p:nvPr/>
          </p:nvSpPr>
          <p:spPr>
            <a:xfrm>
              <a:off x="2625848" y="3496179"/>
              <a:ext cx="144385" cy="144391"/>
            </a:xfrm>
            <a:custGeom>
              <a:avLst/>
              <a:gdLst/>
              <a:ahLst/>
              <a:cxnLst/>
              <a:rect l="l" t="t" r="r" b="b"/>
              <a:pathLst>
                <a:path w="8914" h="8913" extrusionOk="0">
                  <a:moveTo>
                    <a:pt x="6366" y="1273"/>
                  </a:moveTo>
                  <a:lnTo>
                    <a:pt x="6366" y="1910"/>
                  </a:lnTo>
                  <a:cubicBezTo>
                    <a:pt x="6366" y="2261"/>
                    <a:pt x="6652" y="2546"/>
                    <a:pt x="7004" y="2546"/>
                  </a:cubicBezTo>
                  <a:lnTo>
                    <a:pt x="7641" y="2546"/>
                  </a:lnTo>
                  <a:lnTo>
                    <a:pt x="7641" y="6365"/>
                  </a:lnTo>
                  <a:lnTo>
                    <a:pt x="7004" y="6365"/>
                  </a:lnTo>
                  <a:cubicBezTo>
                    <a:pt x="6652" y="6365"/>
                    <a:pt x="6366" y="6651"/>
                    <a:pt x="6366" y="7003"/>
                  </a:cubicBezTo>
                  <a:lnTo>
                    <a:pt x="6366" y="7640"/>
                  </a:lnTo>
                  <a:lnTo>
                    <a:pt x="2546" y="7640"/>
                  </a:lnTo>
                  <a:lnTo>
                    <a:pt x="2546" y="7003"/>
                  </a:lnTo>
                  <a:cubicBezTo>
                    <a:pt x="2546" y="6651"/>
                    <a:pt x="2262" y="6365"/>
                    <a:pt x="1910" y="6365"/>
                  </a:cubicBezTo>
                  <a:lnTo>
                    <a:pt x="1275" y="6365"/>
                  </a:lnTo>
                  <a:lnTo>
                    <a:pt x="1275" y="2546"/>
                  </a:lnTo>
                  <a:lnTo>
                    <a:pt x="1911" y="2546"/>
                  </a:lnTo>
                  <a:cubicBezTo>
                    <a:pt x="2262" y="2546"/>
                    <a:pt x="2548" y="2262"/>
                    <a:pt x="2548" y="1910"/>
                  </a:cubicBezTo>
                  <a:lnTo>
                    <a:pt x="2548" y="1273"/>
                  </a:lnTo>
                  <a:close/>
                  <a:moveTo>
                    <a:pt x="1907" y="0"/>
                  </a:moveTo>
                  <a:cubicBezTo>
                    <a:pt x="1556" y="0"/>
                    <a:pt x="1273" y="286"/>
                    <a:pt x="1273" y="637"/>
                  </a:cubicBezTo>
                  <a:lnTo>
                    <a:pt x="1273" y="1273"/>
                  </a:lnTo>
                  <a:lnTo>
                    <a:pt x="637" y="1273"/>
                  </a:lnTo>
                  <a:cubicBezTo>
                    <a:pt x="285" y="1273"/>
                    <a:pt x="0" y="1558"/>
                    <a:pt x="0" y="1910"/>
                  </a:cubicBezTo>
                  <a:lnTo>
                    <a:pt x="0" y="7003"/>
                  </a:lnTo>
                  <a:cubicBezTo>
                    <a:pt x="0" y="7354"/>
                    <a:pt x="285" y="7640"/>
                    <a:pt x="637" y="7640"/>
                  </a:cubicBezTo>
                  <a:lnTo>
                    <a:pt x="1275" y="7640"/>
                  </a:lnTo>
                  <a:lnTo>
                    <a:pt x="1275" y="8276"/>
                  </a:lnTo>
                  <a:cubicBezTo>
                    <a:pt x="1273" y="8628"/>
                    <a:pt x="1559" y="8913"/>
                    <a:pt x="1911" y="8913"/>
                  </a:cubicBezTo>
                  <a:lnTo>
                    <a:pt x="7004" y="8913"/>
                  </a:lnTo>
                  <a:cubicBezTo>
                    <a:pt x="7355" y="8913"/>
                    <a:pt x="7641" y="8628"/>
                    <a:pt x="7641" y="8276"/>
                  </a:cubicBezTo>
                  <a:lnTo>
                    <a:pt x="7641" y="7640"/>
                  </a:lnTo>
                  <a:lnTo>
                    <a:pt x="8277" y="7640"/>
                  </a:lnTo>
                  <a:cubicBezTo>
                    <a:pt x="8628" y="7640"/>
                    <a:pt x="8914" y="7354"/>
                    <a:pt x="8914" y="7003"/>
                  </a:cubicBezTo>
                  <a:lnTo>
                    <a:pt x="8914" y="1910"/>
                  </a:lnTo>
                  <a:cubicBezTo>
                    <a:pt x="8914" y="1558"/>
                    <a:pt x="8628" y="1273"/>
                    <a:pt x="8277" y="1273"/>
                  </a:cubicBezTo>
                  <a:lnTo>
                    <a:pt x="7641" y="1273"/>
                  </a:lnTo>
                  <a:lnTo>
                    <a:pt x="7641" y="637"/>
                  </a:lnTo>
                  <a:cubicBezTo>
                    <a:pt x="7641" y="286"/>
                    <a:pt x="7356" y="0"/>
                    <a:pt x="7007" y="0"/>
                  </a:cubicBezTo>
                  <a:cubicBezTo>
                    <a:pt x="7006" y="0"/>
                    <a:pt x="7005" y="0"/>
                    <a:pt x="7004" y="0"/>
                  </a:cubicBezTo>
                  <a:lnTo>
                    <a:pt x="1910" y="0"/>
                  </a:lnTo>
                  <a:cubicBezTo>
                    <a:pt x="1909" y="0"/>
                    <a:pt x="1908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" name="Google Shape;10276;p24">
            <a:extLst>
              <a:ext uri="{FF2B5EF4-FFF2-40B4-BE49-F238E27FC236}">
                <a16:creationId xmlns:a16="http://schemas.microsoft.com/office/drawing/2014/main" id="{0DC2AA3F-7962-96AF-EAB8-B037040C7F52}"/>
              </a:ext>
            </a:extLst>
          </p:cNvPr>
          <p:cNvGrpSpPr/>
          <p:nvPr/>
        </p:nvGrpSpPr>
        <p:grpSpPr>
          <a:xfrm>
            <a:off x="3738312" y="3790310"/>
            <a:ext cx="271300" cy="362660"/>
            <a:chOff x="4064883" y="1765567"/>
            <a:chExt cx="280762" cy="375308"/>
          </a:xfrm>
        </p:grpSpPr>
        <p:sp>
          <p:nvSpPr>
            <p:cNvPr id="8" name="Google Shape;10277;p24">
              <a:extLst>
                <a:ext uri="{FF2B5EF4-FFF2-40B4-BE49-F238E27FC236}">
                  <a16:creationId xmlns:a16="http://schemas.microsoft.com/office/drawing/2014/main" id="{104853B9-9961-0782-D9E4-4C24D2CC655E}"/>
                </a:ext>
              </a:extLst>
            </p:cNvPr>
            <p:cNvSpPr/>
            <p:nvPr/>
          </p:nvSpPr>
          <p:spPr>
            <a:xfrm>
              <a:off x="4064883" y="1765567"/>
              <a:ext cx="280762" cy="375308"/>
            </a:xfrm>
            <a:custGeom>
              <a:avLst/>
              <a:gdLst/>
              <a:ahLst/>
              <a:cxnLst/>
              <a:rect l="l" t="t" r="r" b="b"/>
              <a:pathLst>
                <a:path w="15113" h="20205" extrusionOk="0">
                  <a:moveTo>
                    <a:pt x="4447" y="1627"/>
                  </a:moveTo>
                  <a:lnTo>
                    <a:pt x="4447" y="4447"/>
                  </a:lnTo>
                  <a:lnTo>
                    <a:pt x="1626" y="4447"/>
                  </a:lnTo>
                  <a:lnTo>
                    <a:pt x="4447" y="1627"/>
                  </a:lnTo>
                  <a:close/>
                  <a:moveTo>
                    <a:pt x="13929" y="1185"/>
                  </a:moveTo>
                  <a:lnTo>
                    <a:pt x="13930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29" y="5631"/>
                  </a:lnTo>
                  <a:lnTo>
                    <a:pt x="5629" y="1185"/>
                  </a:lnTo>
                  <a:close/>
                  <a:moveTo>
                    <a:pt x="4397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3" y="20204"/>
                  </a:lnTo>
                  <a:lnTo>
                    <a:pt x="151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10278;p24">
              <a:extLst>
                <a:ext uri="{FF2B5EF4-FFF2-40B4-BE49-F238E27FC236}">
                  <a16:creationId xmlns:a16="http://schemas.microsoft.com/office/drawing/2014/main" id="{74A2E1F6-6DD7-66F2-540B-8F228A804C02}"/>
                </a:ext>
              </a:extLst>
            </p:cNvPr>
            <p:cNvSpPr/>
            <p:nvPr/>
          </p:nvSpPr>
          <p:spPr>
            <a:xfrm>
              <a:off x="4146456" y="1896892"/>
              <a:ext cx="117614" cy="139591"/>
            </a:xfrm>
            <a:custGeom>
              <a:avLst/>
              <a:gdLst/>
              <a:ahLst/>
              <a:cxnLst/>
              <a:rect l="l" t="t" r="r" b="b"/>
              <a:pathLst>
                <a:path w="6331" h="7515" extrusionOk="0">
                  <a:moveTo>
                    <a:pt x="2574" y="0"/>
                  </a:moveTo>
                  <a:lnTo>
                    <a:pt x="2574" y="5248"/>
                  </a:lnTo>
                  <a:lnTo>
                    <a:pt x="838" y="3513"/>
                  </a:lnTo>
                  <a:lnTo>
                    <a:pt x="0" y="4349"/>
                  </a:lnTo>
                  <a:lnTo>
                    <a:pt x="3166" y="7515"/>
                  </a:lnTo>
                  <a:lnTo>
                    <a:pt x="6331" y="4349"/>
                  </a:lnTo>
                  <a:lnTo>
                    <a:pt x="5493" y="3512"/>
                  </a:lnTo>
                  <a:lnTo>
                    <a:pt x="3758" y="5248"/>
                  </a:lnTo>
                  <a:lnTo>
                    <a:pt x="37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10279;p24">
              <a:extLst>
                <a:ext uri="{FF2B5EF4-FFF2-40B4-BE49-F238E27FC236}">
                  <a16:creationId xmlns:a16="http://schemas.microsoft.com/office/drawing/2014/main" id="{17039AFB-F218-3B06-96FF-1E94CBB897F1}"/>
                </a:ext>
              </a:extLst>
            </p:cNvPr>
            <p:cNvSpPr/>
            <p:nvPr/>
          </p:nvSpPr>
          <p:spPr>
            <a:xfrm>
              <a:off x="4123996" y="2036873"/>
              <a:ext cx="162553" cy="50022"/>
            </a:xfrm>
            <a:custGeom>
              <a:avLst/>
              <a:gdLst/>
              <a:ahLst/>
              <a:cxnLst/>
              <a:rect l="l" t="t" r="r" b="b"/>
              <a:pathLst>
                <a:path w="8750" h="2693" extrusionOk="0">
                  <a:moveTo>
                    <a:pt x="0" y="1"/>
                  </a:moveTo>
                  <a:lnTo>
                    <a:pt x="0" y="2693"/>
                  </a:lnTo>
                  <a:lnTo>
                    <a:pt x="8749" y="2693"/>
                  </a:lnTo>
                  <a:lnTo>
                    <a:pt x="8749" y="1"/>
                  </a:lnTo>
                  <a:lnTo>
                    <a:pt x="7565" y="1"/>
                  </a:lnTo>
                  <a:lnTo>
                    <a:pt x="7565" y="1509"/>
                  </a:lnTo>
                  <a:lnTo>
                    <a:pt x="1184" y="1509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" name="Google Shape;10262;p24">
            <a:extLst>
              <a:ext uri="{FF2B5EF4-FFF2-40B4-BE49-F238E27FC236}">
                <a16:creationId xmlns:a16="http://schemas.microsoft.com/office/drawing/2014/main" id="{439E426E-E91C-7B04-30BE-994283FA0109}"/>
              </a:ext>
            </a:extLst>
          </p:cNvPr>
          <p:cNvGrpSpPr/>
          <p:nvPr/>
        </p:nvGrpSpPr>
        <p:grpSpPr>
          <a:xfrm>
            <a:off x="5145320" y="3793954"/>
            <a:ext cx="362601" cy="362660"/>
            <a:chOff x="5520877" y="1769211"/>
            <a:chExt cx="375247" cy="375308"/>
          </a:xfrm>
        </p:grpSpPr>
        <p:sp>
          <p:nvSpPr>
            <p:cNvPr id="14" name="Google Shape;10263;p24">
              <a:extLst>
                <a:ext uri="{FF2B5EF4-FFF2-40B4-BE49-F238E27FC236}">
                  <a16:creationId xmlns:a16="http://schemas.microsoft.com/office/drawing/2014/main" id="{FDB2AAF9-7A6C-8F1E-99AB-431CDC036FF4}"/>
                </a:ext>
              </a:extLst>
            </p:cNvPr>
            <p:cNvSpPr/>
            <p:nvPr/>
          </p:nvSpPr>
          <p:spPr>
            <a:xfrm>
              <a:off x="5520877" y="1769211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4447" y="1626"/>
                  </a:moveTo>
                  <a:lnTo>
                    <a:pt x="4447" y="4447"/>
                  </a:lnTo>
                  <a:lnTo>
                    <a:pt x="1627" y="4447"/>
                  </a:lnTo>
                  <a:lnTo>
                    <a:pt x="4447" y="1626"/>
                  </a:lnTo>
                  <a:close/>
                  <a:moveTo>
                    <a:pt x="19015" y="8654"/>
                  </a:moveTo>
                  <a:lnTo>
                    <a:pt x="19015" y="16009"/>
                  </a:lnTo>
                  <a:lnTo>
                    <a:pt x="3947" y="16009"/>
                  </a:lnTo>
                  <a:lnTo>
                    <a:pt x="3947" y="8654"/>
                  </a:lnTo>
                  <a:close/>
                  <a:moveTo>
                    <a:pt x="13931" y="1184"/>
                  </a:moveTo>
                  <a:lnTo>
                    <a:pt x="13931" y="7470"/>
                  </a:lnTo>
                  <a:lnTo>
                    <a:pt x="2763" y="7470"/>
                  </a:lnTo>
                  <a:lnTo>
                    <a:pt x="2763" y="17193"/>
                  </a:lnTo>
                  <a:lnTo>
                    <a:pt x="13931" y="17193"/>
                  </a:lnTo>
                  <a:lnTo>
                    <a:pt x="13931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30" y="5631"/>
                  </a:lnTo>
                  <a:lnTo>
                    <a:pt x="5630" y="1184"/>
                  </a:lnTo>
                  <a:close/>
                  <a:moveTo>
                    <a:pt x="4398" y="0"/>
                  </a:moveTo>
                  <a:lnTo>
                    <a:pt x="1" y="4399"/>
                  </a:lnTo>
                  <a:lnTo>
                    <a:pt x="1" y="20204"/>
                  </a:lnTo>
                  <a:lnTo>
                    <a:pt x="15113" y="20204"/>
                  </a:lnTo>
                  <a:lnTo>
                    <a:pt x="15113" y="17193"/>
                  </a:lnTo>
                  <a:lnTo>
                    <a:pt x="20199" y="17193"/>
                  </a:lnTo>
                  <a:lnTo>
                    <a:pt x="20199" y="7470"/>
                  </a:lnTo>
                  <a:lnTo>
                    <a:pt x="15113" y="7470"/>
                  </a:lnTo>
                  <a:lnTo>
                    <a:pt x="1511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0264;p24">
              <a:extLst>
                <a:ext uri="{FF2B5EF4-FFF2-40B4-BE49-F238E27FC236}">
                  <a16:creationId xmlns:a16="http://schemas.microsoft.com/office/drawing/2014/main" id="{24DBC3DE-DC2A-8B9F-1216-E3BD3981D6A4}"/>
                </a:ext>
              </a:extLst>
            </p:cNvPr>
            <p:cNvSpPr/>
            <p:nvPr/>
          </p:nvSpPr>
          <p:spPr>
            <a:xfrm>
              <a:off x="5651421" y="1851796"/>
              <a:ext cx="100746" cy="22011"/>
            </a:xfrm>
            <a:custGeom>
              <a:avLst/>
              <a:gdLst/>
              <a:ahLst/>
              <a:cxnLst/>
              <a:rect l="l" t="t" r="r" b="b"/>
              <a:pathLst>
                <a:path w="542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423" y="1185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0265;p24">
              <a:extLst>
                <a:ext uri="{FF2B5EF4-FFF2-40B4-BE49-F238E27FC236}">
                  <a16:creationId xmlns:a16="http://schemas.microsoft.com/office/drawing/2014/main" id="{645BBC33-0A85-E102-3362-A7B4E956C5E8}"/>
                </a:ext>
              </a:extLst>
            </p:cNvPr>
            <p:cNvSpPr/>
            <p:nvPr/>
          </p:nvSpPr>
          <p:spPr>
            <a:xfrm>
              <a:off x="5613504" y="1950838"/>
              <a:ext cx="67696" cy="95476"/>
            </a:xfrm>
            <a:custGeom>
              <a:avLst/>
              <a:gdLst/>
              <a:ahLst/>
              <a:cxnLst/>
              <a:rect l="l" t="t" r="r" b="b"/>
              <a:pathLst>
                <a:path w="3644" h="5140" extrusionOk="0">
                  <a:moveTo>
                    <a:pt x="0" y="0"/>
                  </a:moveTo>
                  <a:lnTo>
                    <a:pt x="0" y="1184"/>
                  </a:lnTo>
                  <a:lnTo>
                    <a:pt x="1229" y="1184"/>
                  </a:lnTo>
                  <a:lnTo>
                    <a:pt x="1229" y="5139"/>
                  </a:lnTo>
                  <a:lnTo>
                    <a:pt x="2413" y="5139"/>
                  </a:lnTo>
                  <a:lnTo>
                    <a:pt x="2413" y="1184"/>
                  </a:lnTo>
                  <a:lnTo>
                    <a:pt x="3643" y="1184"/>
                  </a:lnTo>
                  <a:lnTo>
                    <a:pt x="36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0266;p24">
              <a:extLst>
                <a:ext uri="{FF2B5EF4-FFF2-40B4-BE49-F238E27FC236}">
                  <a16:creationId xmlns:a16="http://schemas.microsoft.com/office/drawing/2014/main" id="{67B330D5-366B-FAE2-69E9-F5DA8426733F}"/>
                </a:ext>
              </a:extLst>
            </p:cNvPr>
            <p:cNvSpPr/>
            <p:nvPr/>
          </p:nvSpPr>
          <p:spPr>
            <a:xfrm>
              <a:off x="5787093" y="1950838"/>
              <a:ext cx="67734" cy="95476"/>
            </a:xfrm>
            <a:custGeom>
              <a:avLst/>
              <a:gdLst/>
              <a:ahLst/>
              <a:cxnLst/>
              <a:rect l="l" t="t" r="r" b="b"/>
              <a:pathLst>
                <a:path w="3646" h="5140" extrusionOk="0">
                  <a:moveTo>
                    <a:pt x="1" y="0"/>
                  </a:moveTo>
                  <a:lnTo>
                    <a:pt x="1" y="1184"/>
                  </a:lnTo>
                  <a:lnTo>
                    <a:pt x="1231" y="1184"/>
                  </a:lnTo>
                  <a:lnTo>
                    <a:pt x="1231" y="5139"/>
                  </a:lnTo>
                  <a:lnTo>
                    <a:pt x="2415" y="5139"/>
                  </a:lnTo>
                  <a:lnTo>
                    <a:pt x="2415" y="1184"/>
                  </a:lnTo>
                  <a:lnTo>
                    <a:pt x="3645" y="1184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0267;p24">
              <a:extLst>
                <a:ext uri="{FF2B5EF4-FFF2-40B4-BE49-F238E27FC236}">
                  <a16:creationId xmlns:a16="http://schemas.microsoft.com/office/drawing/2014/main" id="{F8BD5444-C245-B692-3730-86A035EF31AC}"/>
                </a:ext>
              </a:extLst>
            </p:cNvPr>
            <p:cNvSpPr/>
            <p:nvPr/>
          </p:nvSpPr>
          <p:spPr>
            <a:xfrm>
              <a:off x="5696286" y="1950949"/>
              <a:ext cx="77190" cy="95494"/>
            </a:xfrm>
            <a:custGeom>
              <a:avLst/>
              <a:gdLst/>
              <a:ahLst/>
              <a:cxnLst/>
              <a:rect l="l" t="t" r="r" b="b"/>
              <a:pathLst>
                <a:path w="4155" h="5141" extrusionOk="0">
                  <a:moveTo>
                    <a:pt x="2791" y="0"/>
                  </a:moveTo>
                  <a:lnTo>
                    <a:pt x="2078" y="1316"/>
                  </a:lnTo>
                  <a:lnTo>
                    <a:pt x="1364" y="2"/>
                  </a:lnTo>
                  <a:lnTo>
                    <a:pt x="16" y="2"/>
                  </a:lnTo>
                  <a:lnTo>
                    <a:pt x="1403" y="2558"/>
                  </a:lnTo>
                  <a:lnTo>
                    <a:pt x="1" y="5141"/>
                  </a:lnTo>
                  <a:lnTo>
                    <a:pt x="1350" y="5139"/>
                  </a:lnTo>
                  <a:lnTo>
                    <a:pt x="2078" y="3798"/>
                  </a:lnTo>
                  <a:lnTo>
                    <a:pt x="2806" y="5139"/>
                  </a:lnTo>
                  <a:lnTo>
                    <a:pt x="4154" y="5139"/>
                  </a:lnTo>
                  <a:lnTo>
                    <a:pt x="2752" y="2558"/>
                  </a:lnTo>
                  <a:lnTo>
                    <a:pt x="413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3198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1.66667E-6 -1.23457E-7 L 0.00538 -0.01049 " pathEditMode="relative" rAng="0" ptsTypes="AA">
                                          <p:cBhvr>
                                            <p:cTn id="6" dur="4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6 -3.58025E-6 L 0.01597 -0.01759 " pathEditMode="relative" rAng="0" ptsTypes="AA" p14:bounceEnd="5091">
                                          <p:cBhvr>
                                            <p:cTn id="10" dur="6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99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3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3 L -1.38889E-6 4.81481E-6 " pathEditMode="relative" rAng="0" ptsTypes="AA" p14:bounceEnd="5091">
                                          <p:cBhvr>
                                            <p:cTn id="14" dur="3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6" dur="8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89 -4.44444E-6 L -0.0349 -4.44444E-6 " pathEditMode="relative" rAng="0" ptsTypes="AA">
                                          <p:cBhvr>
                                            <p:cTn id="18" dur="4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20988E-6 L 0.07135 0.00061 " pathEditMode="relative" rAng="0" ptsTypes="AA">
                                          <p:cBhvr>
                                            <p:cTn id="20" dur="7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22" dur="600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1.66667E-6 -1.23457E-7 L 0.00538 -0.01049 " pathEditMode="relative" rAng="0" ptsTypes="AA">
                                          <p:cBhvr>
                                            <p:cTn id="6" dur="4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6 -3.58025E-6 L 0.01597 -0.01759 " pathEditMode="relative" rAng="0" ptsTypes="AA">
                                          <p:cBhvr>
                                            <p:cTn id="10" dur="6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99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3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3 L -1.38889E-6 4.81481E-6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6" dur="8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89 -4.44444E-6 L -0.0349 -4.44444E-6 " pathEditMode="relative" rAng="0" ptsTypes="AA">
                                          <p:cBhvr>
                                            <p:cTn id="18" dur="4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20988E-6 L 0.07135 0.00061 " pathEditMode="relative" rAng="0" ptsTypes="AA">
                                          <p:cBhvr>
                                            <p:cTn id="20" dur="7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600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27EB9CEA-0F4D-9A93-06E1-083361132B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41356" r="63618" b="23902"/>
          <a:stretch/>
        </p:blipFill>
        <p:spPr>
          <a:xfrm>
            <a:off x="6060294" y="3462474"/>
            <a:ext cx="3090067" cy="1710466"/>
          </a:xfrm>
          <a:prstGeom prst="rect">
            <a:avLst/>
          </a:prstGeom>
        </p:spPr>
      </p:pic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B3544408-FF6D-565A-EAC9-9AD33465C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79214" b="24553"/>
          <a:stretch/>
        </p:blipFill>
        <p:spPr>
          <a:xfrm>
            <a:off x="8173817" y="3587567"/>
            <a:ext cx="1097627" cy="1624738"/>
          </a:xfrm>
          <a:prstGeom prst="rect">
            <a:avLst/>
          </a:prstGeom>
        </p:spPr>
      </p:pic>
      <p:pic>
        <p:nvPicPr>
          <p:cNvPr id="21" name="Imagen 20" descr="Forma&#10;&#10;Descripción generada automáticamente">
            <a:extLst>
              <a:ext uri="{FF2B5EF4-FFF2-40B4-BE49-F238E27FC236}">
                <a16:creationId xmlns:a16="http://schemas.microsoft.com/office/drawing/2014/main" id="{4B02D922-0C4D-409B-4571-5AD15C07E3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H="1">
            <a:off x="8525567" y="471723"/>
            <a:ext cx="1097627" cy="544726"/>
          </a:xfrm>
          <a:prstGeom prst="rect">
            <a:avLst/>
          </a:prstGeom>
        </p:spPr>
      </p:pic>
      <p:pic>
        <p:nvPicPr>
          <p:cNvPr id="22" name="Imagen 21" descr="Forma&#10;&#10;Descripción generada automáticamente">
            <a:extLst>
              <a:ext uri="{FF2B5EF4-FFF2-40B4-BE49-F238E27FC236}">
                <a16:creationId xmlns:a16="http://schemas.microsoft.com/office/drawing/2014/main" id="{EB6643B8-F3C0-3C86-EA48-942101A1EA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-155" b="12346"/>
          <a:stretch/>
        </p:blipFill>
        <p:spPr>
          <a:xfrm flipH="1">
            <a:off x="-1725930" y="3705859"/>
            <a:ext cx="2475708" cy="1134961"/>
          </a:xfrm>
          <a:prstGeom prst="rect">
            <a:avLst/>
          </a:prstGeom>
        </p:spPr>
      </p:pic>
      <p:pic>
        <p:nvPicPr>
          <p:cNvPr id="23" name="Imagen 22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60F01830-4687-0605-6A7C-0C3D55739F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20" t="16723" r="2755" b="30026"/>
          <a:stretch/>
        </p:blipFill>
        <p:spPr>
          <a:xfrm flipV="1">
            <a:off x="-148590" y="-112015"/>
            <a:ext cx="2041046" cy="2120923"/>
          </a:xfrm>
          <a:prstGeom prst="rect">
            <a:avLst/>
          </a:prstGeom>
        </p:spPr>
      </p:pic>
      <p:pic>
        <p:nvPicPr>
          <p:cNvPr id="24" name="Imagen 23" descr="Icono&#10;&#10;Descripción generada automáticamente">
            <a:extLst>
              <a:ext uri="{FF2B5EF4-FFF2-40B4-BE49-F238E27FC236}">
                <a16:creationId xmlns:a16="http://schemas.microsoft.com/office/drawing/2014/main" id="{863D40AD-2301-3398-8322-61A4691D864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79" t="24065" r="2121" b="32423"/>
          <a:stretch/>
        </p:blipFill>
        <p:spPr>
          <a:xfrm flipV="1">
            <a:off x="-148590" y="-112015"/>
            <a:ext cx="1157797" cy="914117"/>
          </a:xfrm>
          <a:prstGeom prst="rect">
            <a:avLst/>
          </a:prstGeom>
        </p:spPr>
      </p:pic>
      <p:grpSp>
        <p:nvGrpSpPr>
          <p:cNvPr id="25" name="Grupo 24">
            <a:extLst>
              <a:ext uri="{FF2B5EF4-FFF2-40B4-BE49-F238E27FC236}">
                <a16:creationId xmlns:a16="http://schemas.microsoft.com/office/drawing/2014/main" id="{A97E1B8C-DF79-AF60-DFEF-91D59E66A7AC}"/>
              </a:ext>
            </a:extLst>
          </p:cNvPr>
          <p:cNvGrpSpPr/>
          <p:nvPr/>
        </p:nvGrpSpPr>
        <p:grpSpPr>
          <a:xfrm>
            <a:off x="536104" y="1189049"/>
            <a:ext cx="8072236" cy="2016370"/>
            <a:chOff x="399330" y="1154884"/>
            <a:chExt cx="8345784" cy="2084700"/>
          </a:xfrm>
        </p:grpSpPr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C35D1B3B-6055-1841-3956-AD1D4DFD3253}"/>
                </a:ext>
              </a:extLst>
            </p:cNvPr>
            <p:cNvSpPr/>
            <p:nvPr/>
          </p:nvSpPr>
          <p:spPr>
            <a:xfrm>
              <a:off x="8659536" y="315400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FD40C510-C065-CF96-4A67-FFECB82BB6E7}"/>
                </a:ext>
              </a:extLst>
            </p:cNvPr>
            <p:cNvSpPr/>
            <p:nvPr/>
          </p:nvSpPr>
          <p:spPr>
            <a:xfrm>
              <a:off x="399330" y="230979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84F11DA0-6EFF-4D35-8420-A57B89E15CB8}"/>
                </a:ext>
              </a:extLst>
            </p:cNvPr>
            <p:cNvSpPr/>
            <p:nvPr/>
          </p:nvSpPr>
          <p:spPr>
            <a:xfrm>
              <a:off x="676363" y="174820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9F152C66-17BF-C506-E795-E2C91B01DB5E}"/>
                </a:ext>
              </a:extLst>
            </p:cNvPr>
            <p:cNvSpPr/>
            <p:nvPr/>
          </p:nvSpPr>
          <p:spPr>
            <a:xfrm>
              <a:off x="8343900" y="1558065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FA8C7D90-D956-45A8-7EF6-4A11A3EA8538}"/>
                </a:ext>
              </a:extLst>
            </p:cNvPr>
            <p:cNvSpPr/>
            <p:nvPr/>
          </p:nvSpPr>
          <p:spPr>
            <a:xfrm>
              <a:off x="8053339" y="1154884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C7349EFE-DBBB-43B0-B9F3-64C1612D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taatliches"/>
              </a:rPr>
              <a:t>FEES SYSTEM</a:t>
            </a:r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689B5AD-A521-26B0-B68C-6DB61C488405}"/>
              </a:ext>
            </a:extLst>
          </p:cNvPr>
          <p:cNvGrpSpPr/>
          <p:nvPr/>
        </p:nvGrpSpPr>
        <p:grpSpPr>
          <a:xfrm>
            <a:off x="5100122" y="2286827"/>
            <a:ext cx="2839117" cy="433005"/>
            <a:chOff x="5100122" y="2286827"/>
            <a:chExt cx="2839117" cy="433005"/>
          </a:xfrm>
        </p:grpSpPr>
        <p:sp>
          <p:nvSpPr>
            <p:cNvPr id="5" name="Rectángulo: esquinas redondeadas 43">
              <a:extLst>
                <a:ext uri="{FF2B5EF4-FFF2-40B4-BE49-F238E27FC236}">
                  <a16:creationId xmlns:a16="http://schemas.microsoft.com/office/drawing/2014/main" id="{1AA7D771-723D-327F-EDA5-A4F2822640A4}"/>
                </a:ext>
              </a:extLst>
            </p:cNvPr>
            <p:cNvSpPr/>
            <p:nvPr/>
          </p:nvSpPr>
          <p:spPr>
            <a:xfrm>
              <a:off x="5100122" y="2329321"/>
              <a:ext cx="2655501" cy="390511"/>
            </a:xfrm>
            <a:prstGeom prst="roundRect">
              <a:avLst>
                <a:gd name="adj" fmla="val 23292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" name="Marcador de texto 39">
              <a:extLst>
                <a:ext uri="{FF2B5EF4-FFF2-40B4-BE49-F238E27FC236}">
                  <a16:creationId xmlns:a16="http://schemas.microsoft.com/office/drawing/2014/main" id="{2626E26F-8D19-8038-F9F8-35ECD10F353F}"/>
                </a:ext>
              </a:extLst>
            </p:cNvPr>
            <p:cNvSpPr txBox="1">
              <a:spLocks/>
            </p:cNvSpPr>
            <p:nvPr/>
          </p:nvSpPr>
          <p:spPr>
            <a:xfrm>
              <a:off x="5354413" y="2286827"/>
              <a:ext cx="2584826" cy="416973"/>
            </a:xfrm>
            <a:prstGeom prst="rect">
              <a:avLst/>
            </a:prstGeom>
          </p:spPr>
          <p:txBody>
            <a:bodyPr lIns="91440" tIns="45720" rIns="91440" bIns="45720" anchor="t"/>
            <a:lstStyle>
              <a:defPPr>
                <a:defRPr lang="en-US"/>
              </a:defPPr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3200" dirty="0">
                  <a:latin typeface="Staatliches"/>
                  <a:cs typeface="Arial"/>
                </a:rPr>
                <a:t>STUDENT SIDE</a:t>
              </a:r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E316CA8-13F7-3DFB-7668-7AC697A05232}"/>
              </a:ext>
            </a:extLst>
          </p:cNvPr>
          <p:cNvGrpSpPr/>
          <p:nvPr/>
        </p:nvGrpSpPr>
        <p:grpSpPr>
          <a:xfrm>
            <a:off x="1093402" y="2292647"/>
            <a:ext cx="2950477" cy="427185"/>
            <a:chOff x="1145823" y="2292239"/>
            <a:chExt cx="2950477" cy="427185"/>
          </a:xfrm>
        </p:grpSpPr>
        <p:sp>
          <p:nvSpPr>
            <p:cNvPr id="43" name="Rectángulo: esquinas redondeadas 42">
              <a:extLst>
                <a:ext uri="{FF2B5EF4-FFF2-40B4-BE49-F238E27FC236}">
                  <a16:creationId xmlns:a16="http://schemas.microsoft.com/office/drawing/2014/main" id="{C19A0025-C6E2-926E-BC13-547AB523FF3F}"/>
                </a:ext>
              </a:extLst>
            </p:cNvPr>
            <p:cNvSpPr/>
            <p:nvPr/>
          </p:nvSpPr>
          <p:spPr>
            <a:xfrm>
              <a:off x="1145823" y="2328913"/>
              <a:ext cx="2650122" cy="390511"/>
            </a:xfrm>
            <a:prstGeom prst="roundRect">
              <a:avLst>
                <a:gd name="adj" fmla="val 23292"/>
              </a:avLst>
            </a:prstGeom>
            <a:gradFill flip="none" rotWithShape="1">
              <a:gsLst>
                <a:gs pos="0">
                  <a:schemeClr val="tx1"/>
                </a:gs>
                <a:gs pos="100000">
                  <a:schemeClr val="tx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9" name="Marcador de texto 39">
              <a:extLst>
                <a:ext uri="{FF2B5EF4-FFF2-40B4-BE49-F238E27FC236}">
                  <a16:creationId xmlns:a16="http://schemas.microsoft.com/office/drawing/2014/main" id="{67559C63-EAB1-EBE5-07F4-C1BB032BA850}"/>
                </a:ext>
              </a:extLst>
            </p:cNvPr>
            <p:cNvSpPr txBox="1">
              <a:spLocks/>
            </p:cNvSpPr>
            <p:nvPr/>
          </p:nvSpPr>
          <p:spPr>
            <a:xfrm>
              <a:off x="1511474" y="2292239"/>
              <a:ext cx="2584826" cy="416973"/>
            </a:xfrm>
            <a:prstGeom prst="rect">
              <a:avLst/>
            </a:prstGeom>
          </p:spPr>
          <p:txBody>
            <a:bodyPr lIns="91440" tIns="45720" rIns="91440" bIns="45720" anchor="t"/>
            <a:lstStyle>
              <a:defPPr>
                <a:defRPr lang="en-US"/>
              </a:defPPr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3200" dirty="0">
                  <a:solidFill>
                    <a:schemeClr val="bg1"/>
                  </a:solidFill>
                  <a:latin typeface="Staatliches"/>
                  <a:cs typeface="Arial"/>
                </a:rPr>
                <a:t>Admin side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37072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8.33333E-7 0.00123 L 0.01337 0.03055 " pathEditMode="relative" rAng="0" ptsTypes="AA" p14:bounceEnd="5091">
                                          <p:cBhvr>
                                            <p:cTn id="6" dur="6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5.55556E-7 0.00123 L 0.01337 0.03055 " pathEditMode="relative" rAng="0" ptsTypes="AA" p14:bounceEnd="5091">
                                          <p:cBhvr>
                                            <p:cTn id="10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8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4.69136E-6 L 0.00677 -0.01791 " pathEditMode="relative" rAng="0" ptsTypes="AA">
                                          <p:cBhvr>
                                            <p:cTn id="14" dur="2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6" dur="6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7.40741E-7 L 0.00538 -0.01049 " pathEditMode="relative" rAng="0" ptsTypes="AA">
                                          <p:cBhvr>
                                            <p:cTn id="18" dur="4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3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22" dur="6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-4.44444E-6 L -0.03489 -4.44444E-6 " pathEditMode="relative" rAng="0" ptsTypes="AA">
                                          <p:cBhvr>
                                            <p:cTn id="24" dur="4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38889E-6 4.44444E-6 L 0.07136 0.00061 " pathEditMode="relative" rAng="0" ptsTypes="AA">
                                          <p:cBhvr>
                                            <p:cTn id="26" dur="7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8.33333E-7 0.00123 L 0.01337 0.03055 " pathEditMode="relative" rAng="0" ptsTypes="AA">
                                          <p:cBhvr>
                                            <p:cTn id="6" dur="6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5.55556E-7 0.00123 L 0.01337 0.03055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8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4.69136E-6 L 0.00677 -0.01791 " pathEditMode="relative" rAng="0" ptsTypes="AA">
                                          <p:cBhvr>
                                            <p:cTn id="14" dur="2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6" dur="6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7.40741E-7 L 0.00538 -0.01049 " pathEditMode="relative" rAng="0" ptsTypes="AA">
                                          <p:cBhvr>
                                            <p:cTn id="18" dur="4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3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6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-4.44444E-6 L -0.03489 -4.44444E-6 " pathEditMode="relative" rAng="0" ptsTypes="AA">
                                          <p:cBhvr>
                                            <p:cTn id="24" dur="4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38889E-6 4.44444E-6 L 0.07136 0.00061 " pathEditMode="relative" rAng="0" ptsTypes="AA">
                                          <p:cBhvr>
                                            <p:cTn id="26" dur="7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9B6259-2282-B469-AB05-C2382861B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8AC5420-D031-C02F-5340-D2EC3F641EB0}"/>
              </a:ext>
            </a:extLst>
          </p:cNvPr>
          <p:cNvGrpSpPr/>
          <p:nvPr/>
        </p:nvGrpSpPr>
        <p:grpSpPr>
          <a:xfrm>
            <a:off x="82358" y="768647"/>
            <a:ext cx="2950477" cy="427185"/>
            <a:chOff x="1145823" y="2292239"/>
            <a:chExt cx="2950477" cy="427185"/>
          </a:xfrm>
        </p:grpSpPr>
        <p:sp>
          <p:nvSpPr>
            <p:cNvPr id="9" name="Rectángulo: esquinas redondeadas 42">
              <a:extLst>
                <a:ext uri="{FF2B5EF4-FFF2-40B4-BE49-F238E27FC236}">
                  <a16:creationId xmlns:a16="http://schemas.microsoft.com/office/drawing/2014/main" id="{33C4FFD5-D40F-472F-0A67-1E147EAAF444}"/>
                </a:ext>
              </a:extLst>
            </p:cNvPr>
            <p:cNvSpPr/>
            <p:nvPr/>
          </p:nvSpPr>
          <p:spPr>
            <a:xfrm>
              <a:off x="1145823" y="2328913"/>
              <a:ext cx="2650122" cy="390511"/>
            </a:xfrm>
            <a:prstGeom prst="roundRect">
              <a:avLst>
                <a:gd name="adj" fmla="val 23292"/>
              </a:avLst>
            </a:prstGeom>
            <a:gradFill flip="none" rotWithShape="1">
              <a:gsLst>
                <a:gs pos="0">
                  <a:schemeClr val="tx1"/>
                </a:gs>
                <a:gs pos="100000">
                  <a:schemeClr val="tx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0" name="Marcador de texto 39">
              <a:extLst>
                <a:ext uri="{FF2B5EF4-FFF2-40B4-BE49-F238E27FC236}">
                  <a16:creationId xmlns:a16="http://schemas.microsoft.com/office/drawing/2014/main" id="{77318896-29CB-4002-560E-84C4C3137D97}"/>
                </a:ext>
              </a:extLst>
            </p:cNvPr>
            <p:cNvSpPr txBox="1">
              <a:spLocks/>
            </p:cNvSpPr>
            <p:nvPr/>
          </p:nvSpPr>
          <p:spPr>
            <a:xfrm>
              <a:off x="1511474" y="2292239"/>
              <a:ext cx="2584826" cy="416973"/>
            </a:xfrm>
            <a:prstGeom prst="rect">
              <a:avLst/>
            </a:prstGeom>
          </p:spPr>
          <p:txBody>
            <a:bodyPr lIns="91440" tIns="45720" rIns="91440" bIns="45720" anchor="t"/>
            <a:lstStyle>
              <a:defPPr>
                <a:defRPr lang="en-US"/>
              </a:defPPr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3200" dirty="0">
                  <a:solidFill>
                    <a:schemeClr val="bg1"/>
                  </a:solidFill>
                  <a:latin typeface="Staatliches"/>
                  <a:cs typeface="Arial"/>
                </a:rPr>
                <a:t>Admin side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07920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4F1E28-11F3-C743-1DEB-6F765A4C88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7F95627D-6B68-990B-C880-81002C889F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41356" r="63618" b="23902"/>
          <a:stretch/>
        </p:blipFill>
        <p:spPr>
          <a:xfrm>
            <a:off x="6060294" y="3462474"/>
            <a:ext cx="3090067" cy="1710466"/>
          </a:xfrm>
          <a:prstGeom prst="rect">
            <a:avLst/>
          </a:prstGeom>
        </p:spPr>
      </p:pic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94FB0877-43B9-D4FC-419E-74E0473B4C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79214" b="24553"/>
          <a:stretch/>
        </p:blipFill>
        <p:spPr>
          <a:xfrm>
            <a:off x="8173817" y="3587567"/>
            <a:ext cx="1097627" cy="1624738"/>
          </a:xfrm>
          <a:prstGeom prst="rect">
            <a:avLst/>
          </a:prstGeom>
        </p:spPr>
      </p:pic>
      <p:pic>
        <p:nvPicPr>
          <p:cNvPr id="21" name="Imagen 20" descr="Forma&#10;&#10;Descripción generada automáticamente">
            <a:extLst>
              <a:ext uri="{FF2B5EF4-FFF2-40B4-BE49-F238E27FC236}">
                <a16:creationId xmlns:a16="http://schemas.microsoft.com/office/drawing/2014/main" id="{72F62482-D71B-D900-4431-8FE0775B49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H="1">
            <a:off x="8525567" y="471723"/>
            <a:ext cx="1097627" cy="544726"/>
          </a:xfrm>
          <a:prstGeom prst="rect">
            <a:avLst/>
          </a:prstGeom>
        </p:spPr>
      </p:pic>
      <p:pic>
        <p:nvPicPr>
          <p:cNvPr id="22" name="Imagen 21" descr="Forma&#10;&#10;Descripción generada automáticamente">
            <a:extLst>
              <a:ext uri="{FF2B5EF4-FFF2-40B4-BE49-F238E27FC236}">
                <a16:creationId xmlns:a16="http://schemas.microsoft.com/office/drawing/2014/main" id="{8A3C2139-CA70-2086-3E51-3C86282C794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-155" b="12346"/>
          <a:stretch/>
        </p:blipFill>
        <p:spPr>
          <a:xfrm flipH="1">
            <a:off x="-1725930" y="3705859"/>
            <a:ext cx="2475708" cy="1134961"/>
          </a:xfrm>
          <a:prstGeom prst="rect">
            <a:avLst/>
          </a:prstGeom>
        </p:spPr>
      </p:pic>
      <p:pic>
        <p:nvPicPr>
          <p:cNvPr id="23" name="Imagen 22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3610265E-351C-F644-FC7A-7D6A7F1A354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20" t="16723" r="2755" b="30026"/>
          <a:stretch/>
        </p:blipFill>
        <p:spPr>
          <a:xfrm flipV="1">
            <a:off x="-148590" y="-112015"/>
            <a:ext cx="2041046" cy="2120923"/>
          </a:xfrm>
          <a:prstGeom prst="rect">
            <a:avLst/>
          </a:prstGeom>
        </p:spPr>
      </p:pic>
      <p:pic>
        <p:nvPicPr>
          <p:cNvPr id="24" name="Imagen 23" descr="Icono&#10;&#10;Descripción generada automáticamente">
            <a:extLst>
              <a:ext uri="{FF2B5EF4-FFF2-40B4-BE49-F238E27FC236}">
                <a16:creationId xmlns:a16="http://schemas.microsoft.com/office/drawing/2014/main" id="{3021DE64-F055-1E41-B8B0-BCC78C6649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79" t="24065" r="2121" b="32423"/>
          <a:stretch/>
        </p:blipFill>
        <p:spPr>
          <a:xfrm flipV="1">
            <a:off x="-148590" y="-112015"/>
            <a:ext cx="1157797" cy="914117"/>
          </a:xfrm>
          <a:prstGeom prst="rect">
            <a:avLst/>
          </a:prstGeom>
        </p:spPr>
      </p:pic>
      <p:grpSp>
        <p:nvGrpSpPr>
          <p:cNvPr id="25" name="Grupo 24">
            <a:extLst>
              <a:ext uri="{FF2B5EF4-FFF2-40B4-BE49-F238E27FC236}">
                <a16:creationId xmlns:a16="http://schemas.microsoft.com/office/drawing/2014/main" id="{5DD13E02-9186-0089-4F48-75FA20B37829}"/>
              </a:ext>
            </a:extLst>
          </p:cNvPr>
          <p:cNvGrpSpPr/>
          <p:nvPr/>
        </p:nvGrpSpPr>
        <p:grpSpPr>
          <a:xfrm>
            <a:off x="536104" y="1189049"/>
            <a:ext cx="8072236" cy="2016370"/>
            <a:chOff x="399330" y="1154884"/>
            <a:chExt cx="8345784" cy="2084700"/>
          </a:xfrm>
        </p:grpSpPr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1EC959DF-1F75-3D52-4302-381875397D5F}"/>
                </a:ext>
              </a:extLst>
            </p:cNvPr>
            <p:cNvSpPr/>
            <p:nvPr/>
          </p:nvSpPr>
          <p:spPr>
            <a:xfrm>
              <a:off x="8659536" y="315400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9533A7FA-7F36-248F-B094-E476253DC80F}"/>
                </a:ext>
              </a:extLst>
            </p:cNvPr>
            <p:cNvSpPr/>
            <p:nvPr/>
          </p:nvSpPr>
          <p:spPr>
            <a:xfrm>
              <a:off x="399330" y="230979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8AA340A6-66FD-30E5-C96B-EA24E5198009}"/>
                </a:ext>
              </a:extLst>
            </p:cNvPr>
            <p:cNvSpPr/>
            <p:nvPr/>
          </p:nvSpPr>
          <p:spPr>
            <a:xfrm>
              <a:off x="676363" y="174820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73305C1A-A55A-5428-E2E9-C8990E91436E}"/>
                </a:ext>
              </a:extLst>
            </p:cNvPr>
            <p:cNvSpPr/>
            <p:nvPr/>
          </p:nvSpPr>
          <p:spPr>
            <a:xfrm>
              <a:off x="8343900" y="1558065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3B953C9E-5E69-5E31-2DB6-F81F007A7589}"/>
                </a:ext>
              </a:extLst>
            </p:cNvPr>
            <p:cNvSpPr/>
            <p:nvPr/>
          </p:nvSpPr>
          <p:spPr>
            <a:xfrm>
              <a:off x="8053339" y="1154884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0C0C275E-9C60-1755-1794-B8D097C05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taatliches"/>
              </a:rPr>
              <a:t>FEES SYSTEM</a:t>
            </a:r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9C16FF3-281B-4168-9F6C-91F54F995BDB}"/>
              </a:ext>
            </a:extLst>
          </p:cNvPr>
          <p:cNvGrpSpPr/>
          <p:nvPr/>
        </p:nvGrpSpPr>
        <p:grpSpPr>
          <a:xfrm>
            <a:off x="5100122" y="2286827"/>
            <a:ext cx="2839117" cy="433005"/>
            <a:chOff x="5100122" y="2286827"/>
            <a:chExt cx="2839117" cy="433005"/>
          </a:xfrm>
        </p:grpSpPr>
        <p:sp>
          <p:nvSpPr>
            <p:cNvPr id="5" name="Rectángulo: esquinas redondeadas 43">
              <a:extLst>
                <a:ext uri="{FF2B5EF4-FFF2-40B4-BE49-F238E27FC236}">
                  <a16:creationId xmlns:a16="http://schemas.microsoft.com/office/drawing/2014/main" id="{196CC3D2-41B2-D230-AE45-FFC20BD0CE85}"/>
                </a:ext>
              </a:extLst>
            </p:cNvPr>
            <p:cNvSpPr/>
            <p:nvPr/>
          </p:nvSpPr>
          <p:spPr>
            <a:xfrm>
              <a:off x="5100122" y="2329321"/>
              <a:ext cx="2655501" cy="390511"/>
            </a:xfrm>
            <a:prstGeom prst="roundRect">
              <a:avLst>
                <a:gd name="adj" fmla="val 23292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" name="Marcador de texto 39">
              <a:extLst>
                <a:ext uri="{FF2B5EF4-FFF2-40B4-BE49-F238E27FC236}">
                  <a16:creationId xmlns:a16="http://schemas.microsoft.com/office/drawing/2014/main" id="{E4EBC2FF-6CFA-9E0C-7DB3-B56E6EEA7C41}"/>
                </a:ext>
              </a:extLst>
            </p:cNvPr>
            <p:cNvSpPr txBox="1">
              <a:spLocks/>
            </p:cNvSpPr>
            <p:nvPr/>
          </p:nvSpPr>
          <p:spPr>
            <a:xfrm>
              <a:off x="5354413" y="2286827"/>
              <a:ext cx="2584826" cy="416973"/>
            </a:xfrm>
            <a:prstGeom prst="rect">
              <a:avLst/>
            </a:prstGeom>
          </p:spPr>
          <p:txBody>
            <a:bodyPr lIns="91440" tIns="45720" rIns="91440" bIns="45720" anchor="t"/>
            <a:lstStyle>
              <a:defPPr>
                <a:defRPr lang="en-US"/>
              </a:defPPr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3200" dirty="0">
                  <a:latin typeface="Staatliches"/>
                  <a:cs typeface="Arial"/>
                </a:rPr>
                <a:t>STUDENT SIDE</a:t>
              </a:r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957D7C8-6739-7916-4820-BC2353E47440}"/>
              </a:ext>
            </a:extLst>
          </p:cNvPr>
          <p:cNvGrpSpPr/>
          <p:nvPr/>
        </p:nvGrpSpPr>
        <p:grpSpPr>
          <a:xfrm>
            <a:off x="1093402" y="2292647"/>
            <a:ext cx="2950477" cy="427185"/>
            <a:chOff x="1145823" y="2292239"/>
            <a:chExt cx="2950477" cy="427185"/>
          </a:xfrm>
        </p:grpSpPr>
        <p:sp>
          <p:nvSpPr>
            <p:cNvPr id="43" name="Rectángulo: esquinas redondeadas 42">
              <a:extLst>
                <a:ext uri="{FF2B5EF4-FFF2-40B4-BE49-F238E27FC236}">
                  <a16:creationId xmlns:a16="http://schemas.microsoft.com/office/drawing/2014/main" id="{D0394D1A-8F72-EA04-E47C-A5C50320C6EF}"/>
                </a:ext>
              </a:extLst>
            </p:cNvPr>
            <p:cNvSpPr/>
            <p:nvPr/>
          </p:nvSpPr>
          <p:spPr>
            <a:xfrm>
              <a:off x="1145823" y="2328913"/>
              <a:ext cx="2650122" cy="390511"/>
            </a:xfrm>
            <a:prstGeom prst="roundRect">
              <a:avLst>
                <a:gd name="adj" fmla="val 23292"/>
              </a:avLst>
            </a:prstGeom>
            <a:gradFill flip="none" rotWithShape="1">
              <a:gsLst>
                <a:gs pos="0">
                  <a:schemeClr val="tx1"/>
                </a:gs>
                <a:gs pos="100000">
                  <a:schemeClr val="tx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9" name="Marcador de texto 39">
              <a:extLst>
                <a:ext uri="{FF2B5EF4-FFF2-40B4-BE49-F238E27FC236}">
                  <a16:creationId xmlns:a16="http://schemas.microsoft.com/office/drawing/2014/main" id="{A016C3B9-F15D-CD28-EBFE-90A4E0754ABA}"/>
                </a:ext>
              </a:extLst>
            </p:cNvPr>
            <p:cNvSpPr txBox="1">
              <a:spLocks/>
            </p:cNvSpPr>
            <p:nvPr/>
          </p:nvSpPr>
          <p:spPr>
            <a:xfrm>
              <a:off x="1511474" y="2292239"/>
              <a:ext cx="2584826" cy="416973"/>
            </a:xfrm>
            <a:prstGeom prst="rect">
              <a:avLst/>
            </a:prstGeom>
          </p:spPr>
          <p:txBody>
            <a:bodyPr lIns="91440" tIns="45720" rIns="91440" bIns="45720" anchor="t"/>
            <a:lstStyle>
              <a:defPPr>
                <a:defRPr lang="en-US"/>
              </a:defPPr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3200" dirty="0">
                  <a:solidFill>
                    <a:schemeClr val="bg1"/>
                  </a:solidFill>
                  <a:latin typeface="Staatliches"/>
                  <a:cs typeface="Arial"/>
                </a:rPr>
                <a:t>Admin side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1670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8.33333E-7 0.00123 L 0.01337 0.03055 " pathEditMode="relative" rAng="0" ptsTypes="AA" p14:bounceEnd="5091">
                                          <p:cBhvr>
                                            <p:cTn id="6" dur="6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5.55556E-7 0.00123 L 0.01337 0.03055 " pathEditMode="relative" rAng="0" ptsTypes="AA" p14:bounceEnd="5091">
                                          <p:cBhvr>
                                            <p:cTn id="10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8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4.69136E-6 L 0.00677 -0.01791 " pathEditMode="relative" rAng="0" ptsTypes="AA">
                                          <p:cBhvr>
                                            <p:cTn id="14" dur="2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6" dur="6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7.40741E-7 L 0.00538 -0.01049 " pathEditMode="relative" rAng="0" ptsTypes="AA">
                                          <p:cBhvr>
                                            <p:cTn id="18" dur="4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3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22" dur="6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-4.44444E-6 L -0.03489 -4.44444E-6 " pathEditMode="relative" rAng="0" ptsTypes="AA">
                                          <p:cBhvr>
                                            <p:cTn id="24" dur="4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38889E-6 4.44444E-6 L 0.07136 0.00061 " pathEditMode="relative" rAng="0" ptsTypes="AA">
                                          <p:cBhvr>
                                            <p:cTn id="26" dur="7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8.33333E-7 0.00123 L 0.01337 0.03055 " pathEditMode="relative" rAng="0" ptsTypes="AA">
                                          <p:cBhvr>
                                            <p:cTn id="6" dur="6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5.55556E-7 0.00123 L 0.01337 0.03055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8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4.69136E-6 L 0.00677 -0.01791 " pathEditMode="relative" rAng="0" ptsTypes="AA">
                                          <p:cBhvr>
                                            <p:cTn id="14" dur="2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6" dur="6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7.40741E-7 L 0.00538 -0.01049 " pathEditMode="relative" rAng="0" ptsTypes="AA">
                                          <p:cBhvr>
                                            <p:cTn id="18" dur="4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3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6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-4.44444E-6 L -0.03489 -4.44444E-6 " pathEditMode="relative" rAng="0" ptsTypes="AA">
                                          <p:cBhvr>
                                            <p:cTn id="24" dur="4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38889E-6 4.44444E-6 L 0.07136 0.00061 " pathEditMode="relative" rAng="0" ptsTypes="AA">
                                          <p:cBhvr>
                                            <p:cTn id="26" dur="7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Forma&#10;&#10;Descripción generada automáticamente">
            <a:extLst>
              <a:ext uri="{FF2B5EF4-FFF2-40B4-BE49-F238E27FC236}">
                <a16:creationId xmlns:a16="http://schemas.microsoft.com/office/drawing/2014/main" id="{F2C40DD3-0FB4-7083-371E-27079241DA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8" t="11190" r="47314" b="12346"/>
          <a:stretch/>
        </p:blipFill>
        <p:spPr>
          <a:xfrm>
            <a:off x="7920953" y="2717322"/>
            <a:ext cx="1223046" cy="1134961"/>
          </a:xfrm>
          <a:prstGeom prst="rect">
            <a:avLst/>
          </a:prstGeom>
        </p:spPr>
      </p:pic>
      <p:pic>
        <p:nvPicPr>
          <p:cNvPr id="3" name="Imagen 2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78444BCE-AC51-0EBF-1E27-A44A5DE82F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98" t="16723" r="2754" b="16966"/>
          <a:stretch/>
        </p:blipFill>
        <p:spPr>
          <a:xfrm flipV="1">
            <a:off x="-171449" y="-68580"/>
            <a:ext cx="3283602" cy="1702336"/>
          </a:xfrm>
          <a:prstGeom prst="rect">
            <a:avLst/>
          </a:prstGeom>
        </p:spPr>
      </p:pic>
      <p:pic>
        <p:nvPicPr>
          <p:cNvPr id="6" name="Imagen 5" descr="Icono&#10;&#10;Descripción generada automáticamente">
            <a:extLst>
              <a:ext uri="{FF2B5EF4-FFF2-40B4-BE49-F238E27FC236}">
                <a16:creationId xmlns:a16="http://schemas.microsoft.com/office/drawing/2014/main" id="{FC5252B5-042A-050D-A4A9-CE2C7BFE62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03" t="24065" r="2121" b="27656"/>
          <a:stretch/>
        </p:blipFill>
        <p:spPr>
          <a:xfrm flipV="1">
            <a:off x="-156282" y="-215983"/>
            <a:ext cx="1832919" cy="1014256"/>
          </a:xfrm>
          <a:prstGeom prst="rect">
            <a:avLst/>
          </a:prstGeom>
        </p:spPr>
      </p:pic>
      <p:pic>
        <p:nvPicPr>
          <p:cNvPr id="7" name="Imagen 6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5EACE198-8088-997F-FD46-02F8E53370E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" t="39961" r="62780" b="21464"/>
          <a:stretch/>
        </p:blipFill>
        <p:spPr>
          <a:xfrm>
            <a:off x="5980573" y="3324297"/>
            <a:ext cx="3163425" cy="1899213"/>
          </a:xfrm>
          <a:prstGeom prst="rect">
            <a:avLst/>
          </a:prstGeom>
        </p:spPr>
      </p:pic>
      <p:pic>
        <p:nvPicPr>
          <p:cNvPr id="9" name="Imagen 8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B5CD2A73-C90A-A1B8-BED4-05152A69158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" r="53804" b="34414"/>
          <a:stretch/>
        </p:blipFill>
        <p:spPr>
          <a:xfrm>
            <a:off x="6752508" y="3284803"/>
            <a:ext cx="2463658" cy="185869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E7DD147-0A38-4E87-9D9A-1D9976EF17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>
                <a:latin typeface="Staatliches"/>
              </a:rPr>
              <a:t>STACK USED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4D68E61-016F-4F06-8E47-3BB96B0309F9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 anchor="ctr"/>
          <a:lstStyle/>
          <a:p>
            <a:pPr>
              <a:lnSpc>
                <a:spcPct val="80000"/>
              </a:lnSpc>
            </a:pPr>
            <a:r>
              <a:rPr lang="en-US" sz="8800"/>
              <a:t>01</a:t>
            </a:r>
          </a:p>
        </p:txBody>
      </p:sp>
      <p:pic>
        <p:nvPicPr>
          <p:cNvPr id="15" name="Imagen 14" descr="Imagen que contiene Gráfico circular&#10;&#10;Descripción generada automáticamente">
            <a:extLst>
              <a:ext uri="{FF2B5EF4-FFF2-40B4-BE49-F238E27FC236}">
                <a16:creationId xmlns:a16="http://schemas.microsoft.com/office/drawing/2014/main" id="{41E0F4B5-83D5-81F9-D16E-BFEC6113F8C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0" t="14258" r="3883" b="15917"/>
          <a:stretch/>
        </p:blipFill>
        <p:spPr>
          <a:xfrm rot="17969043">
            <a:off x="-789033" y="3688811"/>
            <a:ext cx="2477967" cy="1102610"/>
          </a:xfrm>
          <a:prstGeom prst="rect">
            <a:avLst/>
          </a:prstGeom>
        </p:spPr>
      </p:pic>
      <p:pic>
        <p:nvPicPr>
          <p:cNvPr id="17" name="Imagen 16" descr="Círculo&#10;&#10;Descripción generada automáticamente">
            <a:extLst>
              <a:ext uri="{FF2B5EF4-FFF2-40B4-BE49-F238E27FC236}">
                <a16:creationId xmlns:a16="http://schemas.microsoft.com/office/drawing/2014/main" id="{80D10D1F-A34B-F59E-0925-BDA9E197E11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341488" y="1076751"/>
            <a:ext cx="801545" cy="799242"/>
          </a:xfrm>
          <a:prstGeom prst="rect">
            <a:avLst/>
          </a:prstGeom>
        </p:spPr>
      </p:pic>
      <p:pic>
        <p:nvPicPr>
          <p:cNvPr id="19" name="Imagen 18" descr="Imagen que contiene Forma&#10;&#10;Descripción generada automáticamente">
            <a:extLst>
              <a:ext uri="{FF2B5EF4-FFF2-40B4-BE49-F238E27FC236}">
                <a16:creationId xmlns:a16="http://schemas.microsoft.com/office/drawing/2014/main" id="{C7F49B56-7AD9-FD06-4831-7F0F265D5FD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0" t="4583" r="22933" b="6607"/>
          <a:stretch/>
        </p:blipFill>
        <p:spPr>
          <a:xfrm>
            <a:off x="7382585" y="-1151886"/>
            <a:ext cx="2300037" cy="2285787"/>
          </a:xfrm>
          <a:prstGeom prst="rect">
            <a:avLst/>
          </a:prstGeom>
        </p:spPr>
      </p:pic>
      <p:pic>
        <p:nvPicPr>
          <p:cNvPr id="20" name="Imagen 19" descr="Icono&#10;&#10;Descripción generada automáticamente">
            <a:extLst>
              <a:ext uri="{FF2B5EF4-FFF2-40B4-BE49-F238E27FC236}">
                <a16:creationId xmlns:a16="http://schemas.microsoft.com/office/drawing/2014/main" id="{F95500FF-5F15-A707-A8B0-D6BB4B4CF0D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14022" r="5733" b="13919"/>
          <a:stretch/>
        </p:blipFill>
        <p:spPr>
          <a:xfrm rot="20639185">
            <a:off x="-354108" y="4382203"/>
            <a:ext cx="1955286" cy="866325"/>
          </a:xfrm>
          <a:prstGeom prst="rect">
            <a:avLst/>
          </a:prstGeom>
        </p:spPr>
      </p:pic>
      <p:pic>
        <p:nvPicPr>
          <p:cNvPr id="21" name="Imagen 20" descr="Imagen que contiene luz, lámpara&#10;&#10;Descripción generada automáticamente">
            <a:extLst>
              <a:ext uri="{FF2B5EF4-FFF2-40B4-BE49-F238E27FC236}">
                <a16:creationId xmlns:a16="http://schemas.microsoft.com/office/drawing/2014/main" id="{5BEF0C80-96ED-ACA3-1509-73CBAD54B15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6158" r="23333" b="5607"/>
          <a:stretch/>
        </p:blipFill>
        <p:spPr>
          <a:xfrm>
            <a:off x="980564" y="3614794"/>
            <a:ext cx="471505" cy="451627"/>
          </a:xfrm>
          <a:prstGeom prst="rect">
            <a:avLst/>
          </a:prstGeom>
        </p:spPr>
      </p:pic>
      <p:sp>
        <p:nvSpPr>
          <p:cNvPr id="23" name="Elipse 22">
            <a:extLst>
              <a:ext uri="{FF2B5EF4-FFF2-40B4-BE49-F238E27FC236}">
                <a16:creationId xmlns:a16="http://schemas.microsoft.com/office/drawing/2014/main" id="{112AC5FB-292F-AF20-3273-D5F7C2185005}"/>
              </a:ext>
            </a:extLst>
          </p:cNvPr>
          <p:cNvSpPr/>
          <p:nvPr/>
        </p:nvSpPr>
        <p:spPr>
          <a:xfrm>
            <a:off x="13407807" y="4655444"/>
            <a:ext cx="81089" cy="810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8168F1AF-FF19-5CE0-ACFA-FC1FAEC94904}"/>
              </a:ext>
            </a:extLst>
          </p:cNvPr>
          <p:cNvGrpSpPr/>
          <p:nvPr/>
        </p:nvGrpSpPr>
        <p:grpSpPr>
          <a:xfrm>
            <a:off x="479578" y="1325239"/>
            <a:ext cx="7725988" cy="3135952"/>
            <a:chOff x="353635" y="1274118"/>
            <a:chExt cx="7977874" cy="323819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013A0A0C-768A-103F-9788-31DBF077BFF4}"/>
                </a:ext>
              </a:extLst>
            </p:cNvPr>
            <p:cNvSpPr/>
            <p:nvPr/>
          </p:nvSpPr>
          <p:spPr>
            <a:xfrm>
              <a:off x="353635" y="2349689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58D7E544-DC0C-C77B-8580-CAE9813CF86B}"/>
                </a:ext>
              </a:extLst>
            </p:cNvPr>
            <p:cNvSpPr/>
            <p:nvPr/>
          </p:nvSpPr>
          <p:spPr>
            <a:xfrm>
              <a:off x="1338442" y="2358303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0060FA3F-4E9E-249A-5455-536C4A71EDFC}"/>
                </a:ext>
              </a:extLst>
            </p:cNvPr>
            <p:cNvSpPr/>
            <p:nvPr/>
          </p:nvSpPr>
          <p:spPr>
            <a:xfrm>
              <a:off x="1498925" y="1274118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443307E2-2F1E-6FD3-F1B1-9D1DD0C21CD9}"/>
                </a:ext>
              </a:extLst>
            </p:cNvPr>
            <p:cNvSpPr/>
            <p:nvPr/>
          </p:nvSpPr>
          <p:spPr>
            <a:xfrm>
              <a:off x="1639948" y="2631744"/>
              <a:ext cx="85578" cy="8557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8422F606-6846-2810-C0AA-DCDE5A4FC325}"/>
                </a:ext>
              </a:extLst>
            </p:cNvPr>
            <p:cNvSpPr/>
            <p:nvPr/>
          </p:nvSpPr>
          <p:spPr>
            <a:xfrm>
              <a:off x="7106255" y="1700791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7567F1F1-DB0D-5FC5-18D4-19A9916A379B}"/>
                </a:ext>
              </a:extLst>
            </p:cNvPr>
            <p:cNvSpPr/>
            <p:nvPr/>
          </p:nvSpPr>
          <p:spPr>
            <a:xfrm>
              <a:off x="7604339" y="3866477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5FB70843-6506-4AD3-0AEC-754F6F42C3DF}"/>
                </a:ext>
              </a:extLst>
            </p:cNvPr>
            <p:cNvSpPr/>
            <p:nvPr/>
          </p:nvSpPr>
          <p:spPr>
            <a:xfrm>
              <a:off x="7756739" y="2510730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5FF43F78-8087-7207-A9F4-F0530FFFBDF6}"/>
                </a:ext>
              </a:extLst>
            </p:cNvPr>
            <p:cNvSpPr/>
            <p:nvPr/>
          </p:nvSpPr>
          <p:spPr>
            <a:xfrm>
              <a:off x="8245931" y="1556293"/>
              <a:ext cx="85578" cy="8557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B34D7C7C-0EA5-1847-6DEC-93E82047218F}"/>
                </a:ext>
              </a:extLst>
            </p:cNvPr>
            <p:cNvSpPr/>
            <p:nvPr/>
          </p:nvSpPr>
          <p:spPr>
            <a:xfrm>
              <a:off x="1868805" y="443122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659641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0.00124 L 0.01337 0.03056 " pathEditMode="relative" rAng="0" ptsTypes="AA" p14:bounceEnd="5091">
                                          <p:cBhvr>
                                            <p:cTn id="1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7 0.00123 L 0.01337 0.03055 " pathEditMode="relative" rAng="0" ptsTypes="AA" p14:bounceEnd="5091">
                                          <p:cBhvr>
                                            <p:cTn id="20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2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-1.48148E-6 L 0.00677 -0.0179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-4.93827E-7 L 0.00539 -0.01049 " pathEditMode="relative" rAng="0" ptsTypes="AA">
                                          <p:cBhvr>
                                            <p:cTn id="2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3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2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34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6" dur="2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6 " pathEditMode="relative" rAng="0" ptsTypes="AA">
                                          <p:cBhvr>
                                            <p:cTn id="38" dur="2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0.00124 L 0.01337 0.03056 " pathEditMode="relative" rAng="0" ptsTypes="AA">
                                          <p:cBhvr>
                                            <p:cTn id="1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7 0.00123 L 0.01337 0.03055 " pathEditMode="relative" rAng="0" ptsTypes="AA">
                                          <p:cBhvr>
                                            <p:cTn id="20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2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-1.48148E-6 L 0.00677 -0.0179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-4.93827E-7 L 0.00539 -0.01049 " pathEditMode="relative" rAng="0" ptsTypes="AA">
                                          <p:cBhvr>
                                            <p:cTn id="2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3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2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34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6" dur="2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6 " pathEditMode="relative" rAng="0" ptsTypes="AA">
                                          <p:cBhvr>
                                            <p:cTn id="38" dur="2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8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A7EE58D-A084-9E61-3FA9-E911FA1BC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E86BAE2-F75D-9838-5539-C7DF2A7EE58F}"/>
              </a:ext>
            </a:extLst>
          </p:cNvPr>
          <p:cNvGrpSpPr/>
          <p:nvPr/>
        </p:nvGrpSpPr>
        <p:grpSpPr>
          <a:xfrm>
            <a:off x="96942" y="562105"/>
            <a:ext cx="2839117" cy="433005"/>
            <a:chOff x="5100122" y="2286827"/>
            <a:chExt cx="2839117" cy="433005"/>
          </a:xfrm>
        </p:grpSpPr>
        <p:sp>
          <p:nvSpPr>
            <p:cNvPr id="9" name="Rectángulo: esquinas redondeadas 43">
              <a:extLst>
                <a:ext uri="{FF2B5EF4-FFF2-40B4-BE49-F238E27FC236}">
                  <a16:creationId xmlns:a16="http://schemas.microsoft.com/office/drawing/2014/main" id="{67720782-A76B-8381-5090-FA66EABC71EA}"/>
                </a:ext>
              </a:extLst>
            </p:cNvPr>
            <p:cNvSpPr/>
            <p:nvPr/>
          </p:nvSpPr>
          <p:spPr>
            <a:xfrm>
              <a:off x="5100122" y="2329321"/>
              <a:ext cx="2655501" cy="390511"/>
            </a:xfrm>
            <a:prstGeom prst="roundRect">
              <a:avLst>
                <a:gd name="adj" fmla="val 23292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" name="Marcador de texto 39">
              <a:extLst>
                <a:ext uri="{FF2B5EF4-FFF2-40B4-BE49-F238E27FC236}">
                  <a16:creationId xmlns:a16="http://schemas.microsoft.com/office/drawing/2014/main" id="{F7B671B5-AE12-50E1-0601-68F8D67DBCB4}"/>
                </a:ext>
              </a:extLst>
            </p:cNvPr>
            <p:cNvSpPr txBox="1">
              <a:spLocks/>
            </p:cNvSpPr>
            <p:nvPr/>
          </p:nvSpPr>
          <p:spPr>
            <a:xfrm>
              <a:off x="5354413" y="2286827"/>
              <a:ext cx="2584826" cy="416973"/>
            </a:xfrm>
            <a:prstGeom prst="rect">
              <a:avLst/>
            </a:prstGeom>
          </p:spPr>
          <p:txBody>
            <a:bodyPr lIns="91440" tIns="45720" rIns="91440" bIns="45720" anchor="t"/>
            <a:lstStyle>
              <a:defPPr>
                <a:defRPr lang="en-US"/>
              </a:defPPr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Manrope Medium" pitchFamily="2" charset="0"/>
                  <a:ea typeface="+mn-ea"/>
                  <a:cs typeface="Arial" panose="020B0604020202020204" pitchFamily="34" charset="0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3200" dirty="0">
                  <a:latin typeface="Staatliches"/>
                  <a:cs typeface="Arial"/>
                </a:rPr>
                <a:t>STUDENT SIDE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03634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D9898B80-D28A-518B-4326-E5E6AE12F9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41356" r="61048" b="21116"/>
          <a:stretch/>
        </p:blipFill>
        <p:spPr>
          <a:xfrm flipH="1">
            <a:off x="-225019" y="3433034"/>
            <a:ext cx="3315084" cy="1847625"/>
          </a:xfrm>
          <a:prstGeom prst="rect">
            <a:avLst/>
          </a:prstGeom>
        </p:spPr>
      </p:pic>
      <p:pic>
        <p:nvPicPr>
          <p:cNvPr id="10" name="Imagen 9" descr="Forma&#10;&#10;Descripción generada automáticamente">
            <a:extLst>
              <a:ext uri="{FF2B5EF4-FFF2-40B4-BE49-F238E27FC236}">
                <a16:creationId xmlns:a16="http://schemas.microsoft.com/office/drawing/2014/main" id="{A78C64E0-B486-1BFA-7880-4BCEB1DB1F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8385853" y="3705859"/>
            <a:ext cx="2286955" cy="1134961"/>
          </a:xfrm>
          <a:prstGeom prst="rect">
            <a:avLst/>
          </a:prstGeom>
        </p:spPr>
      </p:pic>
      <p:pic>
        <p:nvPicPr>
          <p:cNvPr id="25" name="Picture 24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09EA64A4-A0B4-D4A6-263E-7CE9B676E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82" y="3694339"/>
            <a:ext cx="2609850" cy="1714500"/>
          </a:xfrm>
          <a:prstGeom prst="rect">
            <a:avLst/>
          </a:prstGeom>
        </p:spPr>
      </p:pic>
      <p:pic>
        <p:nvPicPr>
          <p:cNvPr id="11" name="Imagen 10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B263E769-E8D7-3A0F-D850-03247D28AA6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10" t="16723" r="2754" b="29351"/>
          <a:stretch/>
        </p:blipFill>
        <p:spPr>
          <a:xfrm flipH="1" flipV="1">
            <a:off x="7251179" y="-138886"/>
            <a:ext cx="2091320" cy="2147794"/>
          </a:xfrm>
          <a:prstGeom prst="rect">
            <a:avLst/>
          </a:prstGeom>
        </p:spPr>
      </p:pic>
      <p:pic>
        <p:nvPicPr>
          <p:cNvPr id="12" name="Imagen 11" descr="Icono&#10;&#10;Descripción generada automáticamente">
            <a:extLst>
              <a:ext uri="{FF2B5EF4-FFF2-40B4-BE49-F238E27FC236}">
                <a16:creationId xmlns:a16="http://schemas.microsoft.com/office/drawing/2014/main" id="{DC6BEAC3-A95B-3103-DF89-1C7E807CAAD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45201" r="77425" b="24553"/>
          <a:stretch/>
        </p:blipFill>
        <p:spPr>
          <a:xfrm flipH="1">
            <a:off x="-230819" y="4192009"/>
            <a:ext cx="1200636" cy="980461"/>
          </a:xfrm>
          <a:prstGeom prst="rect">
            <a:avLst/>
          </a:prstGeom>
        </p:spPr>
      </p:pic>
      <p:pic>
        <p:nvPicPr>
          <p:cNvPr id="14" name="Imagen 13" descr="Forma&#10;&#10;Descripción generada automáticamente">
            <a:extLst>
              <a:ext uri="{FF2B5EF4-FFF2-40B4-BE49-F238E27FC236}">
                <a16:creationId xmlns:a16="http://schemas.microsoft.com/office/drawing/2014/main" id="{5D6583CD-E550-B27E-3CFA-156D0770F0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-225019" y="471723"/>
            <a:ext cx="1097627" cy="544726"/>
          </a:xfrm>
          <a:prstGeom prst="rect">
            <a:avLst/>
          </a:prstGeom>
        </p:spPr>
      </p:pic>
      <p:grpSp>
        <p:nvGrpSpPr>
          <p:cNvPr id="16" name="Grupo 15">
            <a:extLst>
              <a:ext uri="{FF2B5EF4-FFF2-40B4-BE49-F238E27FC236}">
                <a16:creationId xmlns:a16="http://schemas.microsoft.com/office/drawing/2014/main" id="{748D8389-33A3-9636-E4A2-7CCF492774E0}"/>
              </a:ext>
            </a:extLst>
          </p:cNvPr>
          <p:cNvGrpSpPr/>
          <p:nvPr/>
        </p:nvGrpSpPr>
        <p:grpSpPr>
          <a:xfrm>
            <a:off x="536104" y="1189049"/>
            <a:ext cx="8072236" cy="2016370"/>
            <a:chOff x="399330" y="1154884"/>
            <a:chExt cx="8345784" cy="2084700"/>
          </a:xfrm>
        </p:grpSpPr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5BF8EA02-08CA-733B-E1D9-4473CAD4B163}"/>
                </a:ext>
              </a:extLst>
            </p:cNvPr>
            <p:cNvSpPr/>
            <p:nvPr/>
          </p:nvSpPr>
          <p:spPr>
            <a:xfrm>
              <a:off x="8659536" y="315400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9DCF83E0-D70D-D7B2-9E72-4B9C81B79D19}"/>
                </a:ext>
              </a:extLst>
            </p:cNvPr>
            <p:cNvSpPr/>
            <p:nvPr/>
          </p:nvSpPr>
          <p:spPr>
            <a:xfrm>
              <a:off x="399330" y="230979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9A290FED-362F-79C0-5F4B-E09B495E523D}"/>
                </a:ext>
              </a:extLst>
            </p:cNvPr>
            <p:cNvSpPr/>
            <p:nvPr/>
          </p:nvSpPr>
          <p:spPr>
            <a:xfrm>
              <a:off x="676363" y="174820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5AB66214-2ACC-AA11-A287-1BEE2F2C5CE3}"/>
                </a:ext>
              </a:extLst>
            </p:cNvPr>
            <p:cNvSpPr/>
            <p:nvPr/>
          </p:nvSpPr>
          <p:spPr>
            <a:xfrm>
              <a:off x="8343900" y="1558065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91B92E3C-87BA-2CAF-C613-D0BB37C6EDFB}"/>
                </a:ext>
              </a:extLst>
            </p:cNvPr>
            <p:cNvSpPr/>
            <p:nvPr/>
          </p:nvSpPr>
          <p:spPr>
            <a:xfrm>
              <a:off x="8053339" y="1154884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6" name="Título 5">
            <a:extLst>
              <a:ext uri="{FF2B5EF4-FFF2-40B4-BE49-F238E27FC236}">
                <a16:creationId xmlns:a16="http://schemas.microsoft.com/office/drawing/2014/main" id="{01E6007A-B497-790D-54A4-5FFC30ACA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9727" y="1747772"/>
            <a:ext cx="4111256" cy="1158014"/>
          </a:xfrm>
        </p:spPr>
        <p:txBody>
          <a:bodyPr/>
          <a:lstStyle/>
          <a:p>
            <a:r>
              <a:rPr lang="en-US" sz="9600" dirty="0">
                <a:latin typeface="Staatliches"/>
              </a:rPr>
              <a:t>THANKS !</a:t>
            </a:r>
            <a:endParaRPr lang="en-US" sz="96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0B4FA41-C565-BE35-FF20-FE04E686F1EF}"/>
              </a:ext>
            </a:extLst>
          </p:cNvPr>
          <p:cNvSpPr txBox="1"/>
          <p:nvPr/>
        </p:nvSpPr>
        <p:spPr>
          <a:xfrm>
            <a:off x="2427668" y="2906601"/>
            <a:ext cx="561679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Staatliches"/>
              </a:rPr>
              <a:t>  Does anyone have any questions?​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98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1.66667E-6 -1.23457E-7 L 0.00538 -0.01049 " pathEditMode="relative" rAng="0" ptsTypes="AA">
                                          <p:cBhvr>
                                            <p:cTn id="6" dur="4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6 -3.58025E-6 L 0.01597 -0.01759 " pathEditMode="relative" rAng="0" ptsTypes="AA" p14:bounceEnd="5091">
                                          <p:cBhvr>
                                            <p:cTn id="10" dur="6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99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3 L -1.38889E-6 4.81481E-6 " pathEditMode="relative" rAng="0" ptsTypes="AA" p14:bounceEnd="5091">
                                          <p:cBhvr>
                                            <p:cTn id="14" dur="3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6" dur="8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18" dur="4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20988E-6 L 0.07135 0.00061 " pathEditMode="relative" rAng="0" ptsTypes="AA">
                                          <p:cBhvr>
                                            <p:cTn id="20" dur="7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22" dur="600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1.66667E-6 -1.23457E-7 L 0.00538 -0.01049 " pathEditMode="relative" rAng="0" ptsTypes="AA">
                                          <p:cBhvr>
                                            <p:cTn id="6" dur="4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6 -3.58025E-6 L 0.01597 -0.01759 " pathEditMode="relative" rAng="0" ptsTypes="AA">
                                          <p:cBhvr>
                                            <p:cTn id="10" dur="6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99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3 L -1.38889E-6 4.81481E-6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6" dur="8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18" dur="4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20988E-6 L 0.07135 0.00061 " pathEditMode="relative" rAng="0" ptsTypes="AA">
                                          <p:cBhvr>
                                            <p:cTn id="20" dur="7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600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Forma&#10;&#10;Descripción generada automáticamente">
            <a:extLst>
              <a:ext uri="{FF2B5EF4-FFF2-40B4-BE49-F238E27FC236}">
                <a16:creationId xmlns:a16="http://schemas.microsoft.com/office/drawing/2014/main" id="{85AD7C29-B4B1-1189-DBA1-3E4DF13C50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6" t="11190" r="6596" b="12346"/>
          <a:stretch/>
        </p:blipFill>
        <p:spPr>
          <a:xfrm>
            <a:off x="7454375" y="1142984"/>
            <a:ext cx="2297486" cy="1134961"/>
          </a:xfrm>
          <a:prstGeom prst="rect">
            <a:avLst/>
          </a:prstGeom>
        </p:spPr>
      </p:pic>
      <p:pic>
        <p:nvPicPr>
          <p:cNvPr id="5" name="Imagen 4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95ACBABC-502B-2105-D154-862FE81F64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" t="38296" r="54437" b="15040"/>
          <a:stretch/>
        </p:blipFill>
        <p:spPr>
          <a:xfrm rot="16200000">
            <a:off x="6260796" y="599457"/>
            <a:ext cx="3862170" cy="2297488"/>
          </a:xfrm>
          <a:prstGeom prst="rect">
            <a:avLst/>
          </a:prstGeom>
        </p:spPr>
      </p:pic>
      <p:pic>
        <p:nvPicPr>
          <p:cNvPr id="7" name="Imagen 6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866D6CD3-79B1-42BA-FD3A-D836D68D337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7" t="9029" r="34047" b="28091"/>
          <a:stretch/>
        </p:blipFill>
        <p:spPr>
          <a:xfrm rot="16200000">
            <a:off x="7296355" y="-24866"/>
            <a:ext cx="2202289" cy="1886250"/>
          </a:xfrm>
          <a:prstGeom prst="rect">
            <a:avLst/>
          </a:prstGeom>
          <a:effectLst/>
        </p:spPr>
      </p:pic>
      <p:pic>
        <p:nvPicPr>
          <p:cNvPr id="8" name="Imagen 7" descr="Icono&#10;&#10;Descripción generada automáticamente">
            <a:extLst>
              <a:ext uri="{FF2B5EF4-FFF2-40B4-BE49-F238E27FC236}">
                <a16:creationId xmlns:a16="http://schemas.microsoft.com/office/drawing/2014/main" id="{26C2CF29-35C6-37D3-50F6-1D68E8C707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77816" b="24553"/>
          <a:stretch/>
        </p:blipFill>
        <p:spPr>
          <a:xfrm rot="16200000">
            <a:off x="7980309" y="-378887"/>
            <a:ext cx="1034193" cy="1426196"/>
          </a:xfrm>
          <a:prstGeom prst="rect">
            <a:avLst/>
          </a:prstGeom>
        </p:spPr>
      </p:pic>
      <p:pic>
        <p:nvPicPr>
          <p:cNvPr id="13" name="Imagen 12" descr="Imagen que contiene Forma&#10;&#10;Descripción generada automáticamente">
            <a:extLst>
              <a:ext uri="{FF2B5EF4-FFF2-40B4-BE49-F238E27FC236}">
                <a16:creationId xmlns:a16="http://schemas.microsoft.com/office/drawing/2014/main" id="{3468FA76-4661-5981-362F-A58423237B9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0" t="4583" r="22933" b="6607"/>
          <a:stretch/>
        </p:blipFill>
        <p:spPr>
          <a:xfrm>
            <a:off x="7019410" y="3137766"/>
            <a:ext cx="1395910" cy="1387261"/>
          </a:xfrm>
          <a:prstGeom prst="rect">
            <a:avLst/>
          </a:prstGeom>
        </p:spPr>
      </p:pic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FB32CF01-3B95-DA83-BCFF-7F4124AE76C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0" t="1207" r="22900" b="4213"/>
          <a:stretch/>
        </p:blipFill>
        <p:spPr>
          <a:xfrm rot="5400000" flipH="1" flipV="1">
            <a:off x="5041915" y="1600304"/>
            <a:ext cx="2703580" cy="2708726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95792E-BEB6-420E-8DA4-EB674E429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" y="1335558"/>
            <a:ext cx="4224183" cy="227017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latin typeface="Manrope Medium"/>
                <a:cs typeface="Arial"/>
              </a:rPr>
              <a:t>This project was developed using the </a:t>
            </a:r>
            <a:r>
              <a:rPr lang="en-US" b="1">
                <a:latin typeface="Manrope Medium"/>
                <a:cs typeface="Arial"/>
              </a:rPr>
              <a:t>MERN</a:t>
            </a:r>
            <a:r>
              <a:rPr lang="en-US">
                <a:latin typeface="Manrope Medium"/>
                <a:cs typeface="Arial"/>
              </a:rPr>
              <a:t> stack along with the </a:t>
            </a:r>
            <a:r>
              <a:rPr lang="en-US" b="1">
                <a:latin typeface="Manrope Medium"/>
                <a:cs typeface="Arial"/>
              </a:rPr>
              <a:t>Multer</a:t>
            </a:r>
            <a:r>
              <a:rPr lang="en-US">
                <a:latin typeface="Manrope Medium"/>
                <a:cs typeface="Arial"/>
              </a:rPr>
              <a:t> module for efficient image handling.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>
                <a:latin typeface="Manrope Medium"/>
                <a:cs typeface="Arial"/>
              </a:rPr>
              <a:t>MongoDB</a:t>
            </a:r>
            <a:r>
              <a:rPr lang="en-US">
                <a:latin typeface="Manrope Medium"/>
                <a:cs typeface="Arial"/>
              </a:rPr>
              <a:t> – Used for structuring, organizing, and storing user data in a scalable NoSQL database.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>
                <a:latin typeface="Manrope Medium"/>
                <a:cs typeface="Arial"/>
              </a:rPr>
              <a:t>Express.js</a:t>
            </a:r>
            <a:r>
              <a:rPr lang="en-US">
                <a:latin typeface="Manrope Medium"/>
                <a:cs typeface="Arial"/>
              </a:rPr>
              <a:t> – Provides a well-structured backend API layer for handling client-server communication.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>
                <a:latin typeface="Manrope Medium"/>
                <a:cs typeface="Arial"/>
              </a:rPr>
              <a:t>React.js</a:t>
            </a:r>
            <a:r>
              <a:rPr lang="en-US">
                <a:latin typeface="Manrope Medium"/>
                <a:cs typeface="Arial"/>
              </a:rPr>
              <a:t> – Manages frontend routing, user interface design, and integration with backend APIs.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>
                <a:latin typeface="Manrope Medium"/>
                <a:cs typeface="Arial"/>
              </a:rPr>
              <a:t>Multer</a:t>
            </a:r>
            <a:r>
              <a:rPr lang="en-US">
                <a:latin typeface="Manrope Medium"/>
                <a:cs typeface="Arial"/>
              </a:rPr>
              <a:t> – Configured to handle image uploads and store files on disk.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>
                <a:latin typeface="Manrope Medium"/>
                <a:cs typeface="Arial"/>
              </a:rPr>
              <a:t>Node.js</a:t>
            </a:r>
            <a:r>
              <a:rPr lang="en-US">
                <a:latin typeface="Manrope Medium"/>
                <a:cs typeface="Arial"/>
              </a:rPr>
              <a:t> – Serves as the runtime environment for executing server-side JavaScript.</a:t>
            </a:r>
          </a:p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53A5D8-3B98-4BE7-8334-478BB8EE0C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Staatliches"/>
              </a:rPr>
              <a:t>MERN STACK</a:t>
            </a:r>
            <a:endParaRPr lang="en-US"/>
          </a:p>
        </p:txBody>
      </p:sp>
      <p:pic>
        <p:nvPicPr>
          <p:cNvPr id="15" name="Marcador de posición de imagen 14">
            <a:extLst>
              <a:ext uri="{FF2B5EF4-FFF2-40B4-BE49-F238E27FC236}">
                <a16:creationId xmlns:a16="http://schemas.microsoft.com/office/drawing/2014/main" id="{8B0BD868-7DC3-3F06-AC46-18A22100041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8"/>
          <a:srcRect t="439" b="439"/>
          <a:stretch/>
        </p:blipFill>
        <p:spPr>
          <a:xfrm>
            <a:off x="5517376" y="2072069"/>
            <a:ext cx="1768556" cy="1753044"/>
          </a:xfrm>
        </p:spPr>
      </p:pic>
      <p:pic>
        <p:nvPicPr>
          <p:cNvPr id="3" name="Imagen 2" descr="Círculo&#10;&#10;Descripción generada automáticamente">
            <a:extLst>
              <a:ext uri="{FF2B5EF4-FFF2-40B4-BE49-F238E27FC236}">
                <a16:creationId xmlns:a16="http://schemas.microsoft.com/office/drawing/2014/main" id="{BA73130A-EC76-7E96-CA10-191F73D6449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5126014" y="750978"/>
            <a:ext cx="1168914" cy="1165556"/>
          </a:xfrm>
          <a:prstGeom prst="rect">
            <a:avLst/>
          </a:prstGeom>
        </p:spPr>
      </p:pic>
      <p:grpSp>
        <p:nvGrpSpPr>
          <p:cNvPr id="22" name="Grupo 21">
            <a:extLst>
              <a:ext uri="{FF2B5EF4-FFF2-40B4-BE49-F238E27FC236}">
                <a16:creationId xmlns:a16="http://schemas.microsoft.com/office/drawing/2014/main" id="{C657740A-6B80-923F-789D-7125FB7B2177}"/>
              </a:ext>
            </a:extLst>
          </p:cNvPr>
          <p:cNvGrpSpPr/>
          <p:nvPr/>
        </p:nvGrpSpPr>
        <p:grpSpPr>
          <a:xfrm>
            <a:off x="6625637" y="1285109"/>
            <a:ext cx="1714094" cy="3338220"/>
            <a:chOff x="6625637" y="1285109"/>
            <a:chExt cx="1714094" cy="3338220"/>
          </a:xfrm>
        </p:grpSpPr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5E7825F7-7ABB-8046-5E87-42906D9373F9}"/>
                </a:ext>
              </a:extLst>
            </p:cNvPr>
            <p:cNvSpPr/>
            <p:nvPr/>
          </p:nvSpPr>
          <p:spPr>
            <a:xfrm>
              <a:off x="6625637" y="4470929"/>
              <a:ext cx="152400" cy="152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317D4BEC-47F7-BD37-F8EB-02859ED32197}"/>
                </a:ext>
              </a:extLst>
            </p:cNvPr>
            <p:cNvSpPr/>
            <p:nvPr/>
          </p:nvSpPr>
          <p:spPr>
            <a:xfrm>
              <a:off x="8258642" y="3160325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7C36AB78-403D-11B4-4E02-664CDC193816}"/>
                </a:ext>
              </a:extLst>
            </p:cNvPr>
            <p:cNvSpPr/>
            <p:nvPr/>
          </p:nvSpPr>
          <p:spPr>
            <a:xfrm>
              <a:off x="6625637" y="1285109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87401F6F-01F8-1A44-97E7-591380B93C27}"/>
                </a:ext>
              </a:extLst>
            </p:cNvPr>
            <p:cNvSpPr/>
            <p:nvPr/>
          </p:nvSpPr>
          <p:spPr>
            <a:xfrm>
              <a:off x="8039900" y="2863942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4267886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3.08642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7.40741E-7 L 0.00035 0.05031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7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33333E-6 -4.81481E-6 L 0.0073 -0.01759 " pathEditMode="relative" rAng="0" ptsTypes="AA" p14:bounceEnd="5091">
                                          <p:cBhvr>
                                            <p:cTn id="16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5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8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0.00124 L 0.0118 -0.02067 " pathEditMode="relative" rAng="0" ptsTypes="AA">
                                          <p:cBhvr>
                                            <p:cTn id="20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0" y="-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2" dur="9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0.00123 L 0.00851 -0.03241 " pathEditMode="relative" rAng="0" ptsTypes="AA" p14:bounceEnd="5091">
                                          <p:cBhvr>
                                            <p:cTn id="24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17" y="-16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6" dur="8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1.85185E-6 L 0.00035 0.05031 " pathEditMode="relative" rAng="0" ptsTypes="AA">
                                          <p:cBhvr>
                                            <p:cTn id="34" dur="2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3.08642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7.40741E-7 L 0.00035 0.05031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7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33333E-6 -4.81481E-6 L 0.0073 -0.01759 " pathEditMode="relative" rAng="0" ptsTypes="AA">
                                          <p:cBhvr>
                                            <p:cTn id="16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5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8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0.00124 L 0.0118 -0.02067 " pathEditMode="relative" rAng="0" ptsTypes="AA">
                                          <p:cBhvr>
                                            <p:cTn id="20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0" y="-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2" dur="9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0.00123 L 0.00851 -0.03241 " pathEditMode="relative" rAng="0" ptsTypes="AA">
                                          <p:cBhvr>
                                            <p:cTn id="24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17" y="-16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6" dur="8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1.85185E-6 L 0.00035 0.05031 " pathEditMode="relative" rAng="0" ptsTypes="AA">
                                          <p:cBhvr>
                                            <p:cTn id="34" dur="2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4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96CE6-DD32-EC5F-B2EA-50E1F34E2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Forma&#10;&#10;Descripción generada automáticamente">
            <a:extLst>
              <a:ext uri="{FF2B5EF4-FFF2-40B4-BE49-F238E27FC236}">
                <a16:creationId xmlns:a16="http://schemas.microsoft.com/office/drawing/2014/main" id="{EC04FC41-3273-E5F7-B07E-1AA4822019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8" t="11190" r="47314" b="12346"/>
          <a:stretch/>
        </p:blipFill>
        <p:spPr>
          <a:xfrm>
            <a:off x="7920953" y="2717322"/>
            <a:ext cx="1223046" cy="1134961"/>
          </a:xfrm>
          <a:prstGeom prst="rect">
            <a:avLst/>
          </a:prstGeom>
        </p:spPr>
      </p:pic>
      <p:pic>
        <p:nvPicPr>
          <p:cNvPr id="3" name="Imagen 2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D893A4D5-ED2C-0D85-E543-875055C145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98" t="16723" r="2754" b="16966"/>
          <a:stretch/>
        </p:blipFill>
        <p:spPr>
          <a:xfrm flipV="1">
            <a:off x="-171449" y="-68580"/>
            <a:ext cx="3283602" cy="1702336"/>
          </a:xfrm>
          <a:prstGeom prst="rect">
            <a:avLst/>
          </a:prstGeom>
        </p:spPr>
      </p:pic>
      <p:pic>
        <p:nvPicPr>
          <p:cNvPr id="6" name="Imagen 5" descr="Icono&#10;&#10;Descripción generada automáticamente">
            <a:extLst>
              <a:ext uri="{FF2B5EF4-FFF2-40B4-BE49-F238E27FC236}">
                <a16:creationId xmlns:a16="http://schemas.microsoft.com/office/drawing/2014/main" id="{4997DD8E-E523-ED25-4A74-8C5629858C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03" t="24065" r="2121" b="27656"/>
          <a:stretch/>
        </p:blipFill>
        <p:spPr>
          <a:xfrm flipV="1">
            <a:off x="-156282" y="-215983"/>
            <a:ext cx="1832919" cy="1014256"/>
          </a:xfrm>
          <a:prstGeom prst="rect">
            <a:avLst/>
          </a:prstGeom>
        </p:spPr>
      </p:pic>
      <p:pic>
        <p:nvPicPr>
          <p:cNvPr id="7" name="Imagen 6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89C95410-90A0-DD06-42EA-BDDF018B7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" t="39961" r="62780" b="21464"/>
          <a:stretch/>
        </p:blipFill>
        <p:spPr>
          <a:xfrm>
            <a:off x="5980573" y="3324297"/>
            <a:ext cx="3163425" cy="1899213"/>
          </a:xfrm>
          <a:prstGeom prst="rect">
            <a:avLst/>
          </a:prstGeom>
        </p:spPr>
      </p:pic>
      <p:pic>
        <p:nvPicPr>
          <p:cNvPr id="9" name="Imagen 8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6FDAA0E4-97D3-3BA9-3845-A8F935FC2C3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" r="53804" b="34414"/>
          <a:stretch/>
        </p:blipFill>
        <p:spPr>
          <a:xfrm>
            <a:off x="6752508" y="3284803"/>
            <a:ext cx="2463658" cy="185869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B2E79BE-AFD7-BD57-9769-C1AD11DEA2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0957" y="1798486"/>
            <a:ext cx="3902087" cy="2325085"/>
          </a:xfrm>
        </p:spPr>
        <p:txBody>
          <a:bodyPr/>
          <a:lstStyle/>
          <a:p>
            <a:r>
              <a:rPr lang="en-US" b="1">
                <a:latin typeface="Staatliches"/>
              </a:rPr>
              <a:t>Aim of PROJECT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39187BC-CCB6-07DF-443A-70B24AD5611F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 anchor="ctr"/>
          <a:lstStyle/>
          <a:p>
            <a:pPr>
              <a:lnSpc>
                <a:spcPct val="80000"/>
              </a:lnSpc>
            </a:pPr>
            <a:r>
              <a:rPr lang="en-US" sz="8800">
                <a:latin typeface="Staatliches"/>
                <a:cs typeface="Arial"/>
              </a:rPr>
              <a:t>02</a:t>
            </a:r>
            <a:endParaRPr lang="en-US" sz="8800"/>
          </a:p>
        </p:txBody>
      </p:sp>
      <p:pic>
        <p:nvPicPr>
          <p:cNvPr id="15" name="Imagen 14" descr="Imagen que contiene Gráfico circular&#10;&#10;Descripción generada automáticamente">
            <a:extLst>
              <a:ext uri="{FF2B5EF4-FFF2-40B4-BE49-F238E27FC236}">
                <a16:creationId xmlns:a16="http://schemas.microsoft.com/office/drawing/2014/main" id="{2824DE19-A70D-FEDF-233B-E03CE5208B6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0" t="14258" r="3883" b="15917"/>
          <a:stretch/>
        </p:blipFill>
        <p:spPr>
          <a:xfrm rot="17969043">
            <a:off x="-789033" y="3688811"/>
            <a:ext cx="2477967" cy="1102610"/>
          </a:xfrm>
          <a:prstGeom prst="rect">
            <a:avLst/>
          </a:prstGeom>
        </p:spPr>
      </p:pic>
      <p:pic>
        <p:nvPicPr>
          <p:cNvPr id="17" name="Imagen 16" descr="Círculo&#10;&#10;Descripción generada automáticamente">
            <a:extLst>
              <a:ext uri="{FF2B5EF4-FFF2-40B4-BE49-F238E27FC236}">
                <a16:creationId xmlns:a16="http://schemas.microsoft.com/office/drawing/2014/main" id="{E522AD7B-5313-3670-1508-5AFDACCA36B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341488" y="1076751"/>
            <a:ext cx="801545" cy="799242"/>
          </a:xfrm>
          <a:prstGeom prst="rect">
            <a:avLst/>
          </a:prstGeom>
        </p:spPr>
      </p:pic>
      <p:pic>
        <p:nvPicPr>
          <p:cNvPr id="19" name="Imagen 18" descr="Imagen que contiene Forma&#10;&#10;Descripción generada automáticamente">
            <a:extLst>
              <a:ext uri="{FF2B5EF4-FFF2-40B4-BE49-F238E27FC236}">
                <a16:creationId xmlns:a16="http://schemas.microsoft.com/office/drawing/2014/main" id="{A4883675-CB5C-7358-83BE-DD519428653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0" t="4583" r="22933" b="6607"/>
          <a:stretch/>
        </p:blipFill>
        <p:spPr>
          <a:xfrm>
            <a:off x="7382585" y="-1151886"/>
            <a:ext cx="2300037" cy="2285787"/>
          </a:xfrm>
          <a:prstGeom prst="rect">
            <a:avLst/>
          </a:prstGeom>
        </p:spPr>
      </p:pic>
      <p:pic>
        <p:nvPicPr>
          <p:cNvPr id="20" name="Imagen 19" descr="Icono&#10;&#10;Descripción generada automáticamente">
            <a:extLst>
              <a:ext uri="{FF2B5EF4-FFF2-40B4-BE49-F238E27FC236}">
                <a16:creationId xmlns:a16="http://schemas.microsoft.com/office/drawing/2014/main" id="{CF0B8C7C-9450-1915-FB84-255F34C88B8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14022" r="5733" b="13919"/>
          <a:stretch/>
        </p:blipFill>
        <p:spPr>
          <a:xfrm rot="20639185">
            <a:off x="-354108" y="4382203"/>
            <a:ext cx="1955286" cy="866325"/>
          </a:xfrm>
          <a:prstGeom prst="rect">
            <a:avLst/>
          </a:prstGeom>
        </p:spPr>
      </p:pic>
      <p:pic>
        <p:nvPicPr>
          <p:cNvPr id="21" name="Imagen 20" descr="Imagen que contiene luz, lámpara&#10;&#10;Descripción generada automáticamente">
            <a:extLst>
              <a:ext uri="{FF2B5EF4-FFF2-40B4-BE49-F238E27FC236}">
                <a16:creationId xmlns:a16="http://schemas.microsoft.com/office/drawing/2014/main" id="{EABB1505-59EF-3010-BA8F-968D0B2D4C1C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6158" r="23333" b="5607"/>
          <a:stretch/>
        </p:blipFill>
        <p:spPr>
          <a:xfrm>
            <a:off x="980564" y="3614794"/>
            <a:ext cx="471505" cy="451627"/>
          </a:xfrm>
          <a:prstGeom prst="rect">
            <a:avLst/>
          </a:prstGeom>
        </p:spPr>
      </p:pic>
      <p:sp>
        <p:nvSpPr>
          <p:cNvPr id="23" name="Elipse 22">
            <a:extLst>
              <a:ext uri="{FF2B5EF4-FFF2-40B4-BE49-F238E27FC236}">
                <a16:creationId xmlns:a16="http://schemas.microsoft.com/office/drawing/2014/main" id="{74A03818-5138-A6D3-294C-7CA85E50CA48}"/>
              </a:ext>
            </a:extLst>
          </p:cNvPr>
          <p:cNvSpPr/>
          <p:nvPr/>
        </p:nvSpPr>
        <p:spPr>
          <a:xfrm>
            <a:off x="13407807" y="4655444"/>
            <a:ext cx="81089" cy="810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48EEA338-44A3-AB4E-EDB7-F9F9C6E2AC29}"/>
              </a:ext>
            </a:extLst>
          </p:cNvPr>
          <p:cNvGrpSpPr/>
          <p:nvPr/>
        </p:nvGrpSpPr>
        <p:grpSpPr>
          <a:xfrm>
            <a:off x="479578" y="1325239"/>
            <a:ext cx="7725988" cy="3135952"/>
            <a:chOff x="353635" y="1274118"/>
            <a:chExt cx="7977874" cy="323819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0B3BC9E7-060A-0D0A-8E22-74D84DF3F2B7}"/>
                </a:ext>
              </a:extLst>
            </p:cNvPr>
            <p:cNvSpPr/>
            <p:nvPr/>
          </p:nvSpPr>
          <p:spPr>
            <a:xfrm>
              <a:off x="353635" y="2349689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72D0856D-13DF-FC2C-2C78-C709EE4E9E8B}"/>
                </a:ext>
              </a:extLst>
            </p:cNvPr>
            <p:cNvSpPr/>
            <p:nvPr/>
          </p:nvSpPr>
          <p:spPr>
            <a:xfrm>
              <a:off x="1338442" y="2358303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56313DE6-0542-5876-EC01-3B2170FC5DBF}"/>
                </a:ext>
              </a:extLst>
            </p:cNvPr>
            <p:cNvSpPr/>
            <p:nvPr/>
          </p:nvSpPr>
          <p:spPr>
            <a:xfrm>
              <a:off x="1498925" y="1274118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68BE8EE8-D942-7483-E575-B4F3379642AA}"/>
                </a:ext>
              </a:extLst>
            </p:cNvPr>
            <p:cNvSpPr/>
            <p:nvPr/>
          </p:nvSpPr>
          <p:spPr>
            <a:xfrm>
              <a:off x="1639948" y="2631744"/>
              <a:ext cx="85578" cy="8557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276F8071-7C6F-26F6-FB56-F560EB33AA45}"/>
                </a:ext>
              </a:extLst>
            </p:cNvPr>
            <p:cNvSpPr/>
            <p:nvPr/>
          </p:nvSpPr>
          <p:spPr>
            <a:xfrm>
              <a:off x="7106255" y="1700791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7A6D9CDE-B88A-1D27-079D-064F994C2C4F}"/>
                </a:ext>
              </a:extLst>
            </p:cNvPr>
            <p:cNvSpPr/>
            <p:nvPr/>
          </p:nvSpPr>
          <p:spPr>
            <a:xfrm>
              <a:off x="7604339" y="3866477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B15AA519-1767-4C4E-0525-F3A7B9BDCF30}"/>
                </a:ext>
              </a:extLst>
            </p:cNvPr>
            <p:cNvSpPr/>
            <p:nvPr/>
          </p:nvSpPr>
          <p:spPr>
            <a:xfrm>
              <a:off x="7756739" y="2510730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E6791837-0387-D105-1155-278C32AC375F}"/>
                </a:ext>
              </a:extLst>
            </p:cNvPr>
            <p:cNvSpPr/>
            <p:nvPr/>
          </p:nvSpPr>
          <p:spPr>
            <a:xfrm>
              <a:off x="8245931" y="1556293"/>
              <a:ext cx="85578" cy="8557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34E3AB60-88CF-A45B-CDCA-FA6D040BCE22}"/>
                </a:ext>
              </a:extLst>
            </p:cNvPr>
            <p:cNvSpPr/>
            <p:nvPr/>
          </p:nvSpPr>
          <p:spPr>
            <a:xfrm>
              <a:off x="1868805" y="443122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4212352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0.00124 L 0.01337 0.03056 " pathEditMode="relative" rAng="0" ptsTypes="AA" p14:bounceEnd="5091">
                                          <p:cBhvr>
                                            <p:cTn id="1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7 0.00123 L 0.01337 0.03055 " pathEditMode="relative" rAng="0" ptsTypes="AA" p14:bounceEnd="5091">
                                          <p:cBhvr>
                                            <p:cTn id="20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2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-1.48148E-6 L 0.00677 -0.0179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-4.93827E-7 L 0.00539 -0.01049 " pathEditMode="relative" rAng="0" ptsTypes="AA">
                                          <p:cBhvr>
                                            <p:cTn id="2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3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2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34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6" dur="2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6 " pathEditMode="relative" rAng="0" ptsTypes="AA">
                                          <p:cBhvr>
                                            <p:cTn id="38" dur="2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0.00124 L 0.01337 0.03056 " pathEditMode="relative" rAng="0" ptsTypes="AA">
                                          <p:cBhvr>
                                            <p:cTn id="1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7 0.00123 L 0.01337 0.03055 " pathEditMode="relative" rAng="0" ptsTypes="AA">
                                          <p:cBhvr>
                                            <p:cTn id="20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2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-1.48148E-6 L 0.00677 -0.0179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-4.93827E-7 L 0.00539 -0.01049 " pathEditMode="relative" rAng="0" ptsTypes="AA">
                                          <p:cBhvr>
                                            <p:cTn id="2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3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2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34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6" dur="2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6 " pathEditMode="relative" rAng="0" ptsTypes="AA">
                                          <p:cBhvr>
                                            <p:cTn id="38" dur="2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8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ítulo 20">
            <a:extLst>
              <a:ext uri="{FF2B5EF4-FFF2-40B4-BE49-F238E27FC236}">
                <a16:creationId xmlns:a16="http://schemas.microsoft.com/office/drawing/2014/main" id="{3315CD74-2219-08C0-8768-48B03D7A3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6659" y="650423"/>
            <a:ext cx="4218461" cy="1158014"/>
          </a:xfrm>
        </p:spPr>
        <p:txBody>
          <a:bodyPr/>
          <a:lstStyle/>
          <a:p>
            <a:r>
              <a:rPr lang="en-US" dirty="0">
                <a:latin typeface="Staatliches"/>
              </a:rPr>
              <a:t>AIM / ADVANTAGES</a:t>
            </a:r>
            <a:endParaRPr lang="en-US" dirty="0"/>
          </a:p>
        </p:txBody>
      </p:sp>
      <p:sp>
        <p:nvSpPr>
          <p:cNvPr id="22" name="Marcador de texto 21">
            <a:extLst>
              <a:ext uri="{FF2B5EF4-FFF2-40B4-BE49-F238E27FC236}">
                <a16:creationId xmlns:a16="http://schemas.microsoft.com/office/drawing/2014/main" id="{25ECED98-141F-613D-8D18-1587082F9D30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453828" y="3272117"/>
            <a:ext cx="2690611" cy="85975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To provide students, teachers, and administrators with a unified platform that streamlines communication, enhances accessibility, and simplifies daily tasks.</a:t>
            </a:r>
            <a:endParaRPr lang="en-US" dirty="0"/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86FA0E51-15A2-6FF9-AE26-2C592C1199E4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86435" y="2876546"/>
            <a:ext cx="3425396" cy="392481"/>
          </a:xfrm>
        </p:spPr>
        <p:txBody>
          <a:bodyPr/>
          <a:lstStyle/>
          <a:p>
            <a:r>
              <a:rPr lang="en-US" dirty="0">
                <a:latin typeface="Staatliches"/>
                <a:cs typeface="Arial"/>
              </a:rPr>
              <a:t>ONE PLATFORM</a:t>
            </a:r>
            <a:endParaRPr lang="en-US" dirty="0"/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0A01D9B6-5CA9-7350-76F7-3A389706A299}"/>
              </a:ext>
            </a:extLst>
          </p:cNvPr>
          <p:cNvSpPr>
            <a:spLocks noGrp="1"/>
          </p:cNvSpPr>
          <p:nvPr>
            <p:ph type="body" idx="27"/>
          </p:nvPr>
        </p:nvSpPr>
        <p:spPr>
          <a:xfrm>
            <a:off x="3320283" y="3272118"/>
            <a:ext cx="2690611" cy="85975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Reduce paperwork clutter by transitioning to efficient, organized digital processes.</a:t>
            </a:r>
            <a:endParaRPr lang="en-US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A4B0A28F-D0BB-8135-4FD3-11223496FF12}"/>
              </a:ext>
            </a:extLst>
          </p:cNvPr>
          <p:cNvSpPr>
            <a:spLocks noGrp="1"/>
          </p:cNvSpPr>
          <p:nvPr>
            <p:ph type="body" idx="29"/>
          </p:nvPr>
        </p:nvSpPr>
        <p:spPr>
          <a:xfrm>
            <a:off x="3197818" y="2917367"/>
            <a:ext cx="2764089" cy="351660"/>
          </a:xfrm>
        </p:spPr>
        <p:txBody>
          <a:bodyPr/>
          <a:lstStyle/>
          <a:p>
            <a:r>
              <a:rPr lang="en-US" dirty="0">
                <a:latin typeface="Staatliches"/>
                <a:cs typeface="Arial"/>
              </a:rPr>
              <a:t>REDUCED CLUTTER</a:t>
            </a:r>
            <a:endParaRPr lang="en-US" dirty="0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2D767C03-3969-A179-2EE3-C2D14051B62F}"/>
              </a:ext>
            </a:extLst>
          </p:cNvPr>
          <p:cNvGrpSpPr/>
          <p:nvPr/>
        </p:nvGrpSpPr>
        <p:grpSpPr>
          <a:xfrm>
            <a:off x="725437" y="1806671"/>
            <a:ext cx="7694664" cy="2921132"/>
            <a:chOff x="725437" y="1806671"/>
            <a:chExt cx="7694664" cy="2921132"/>
          </a:xfrm>
        </p:grpSpPr>
        <p:grpSp>
          <p:nvGrpSpPr>
            <p:cNvPr id="11" name="Grupo 10">
              <a:extLst>
                <a:ext uri="{FF2B5EF4-FFF2-40B4-BE49-F238E27FC236}">
                  <a16:creationId xmlns:a16="http://schemas.microsoft.com/office/drawing/2014/main" id="{FCAAD1CC-BED9-14D0-F607-A6AC885AEF60}"/>
                </a:ext>
              </a:extLst>
            </p:cNvPr>
            <p:cNvGrpSpPr/>
            <p:nvPr/>
          </p:nvGrpSpPr>
          <p:grpSpPr>
            <a:xfrm>
              <a:off x="725437" y="2345429"/>
              <a:ext cx="7694664" cy="2382374"/>
              <a:chOff x="674901" y="2329782"/>
              <a:chExt cx="7795735" cy="2413668"/>
            </a:xfrm>
          </p:grpSpPr>
          <p:sp>
            <p:nvSpPr>
              <p:cNvPr id="2" name="Elipse 1">
                <a:extLst>
                  <a:ext uri="{FF2B5EF4-FFF2-40B4-BE49-F238E27FC236}">
                    <a16:creationId xmlns:a16="http://schemas.microsoft.com/office/drawing/2014/main" id="{A91E2251-72C7-4597-D489-B561C99D554C}"/>
                  </a:ext>
                </a:extLst>
              </p:cNvPr>
              <p:cNvSpPr/>
              <p:nvPr/>
            </p:nvSpPr>
            <p:spPr>
              <a:xfrm>
                <a:off x="8030042" y="2873471"/>
                <a:ext cx="81089" cy="8108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3" name="Elipse 2">
                <a:extLst>
                  <a:ext uri="{FF2B5EF4-FFF2-40B4-BE49-F238E27FC236}">
                    <a16:creationId xmlns:a16="http://schemas.microsoft.com/office/drawing/2014/main" id="{EAE9297D-3E59-8A47-88B0-1D4D892459B1}"/>
                  </a:ext>
                </a:extLst>
              </p:cNvPr>
              <p:cNvSpPr/>
              <p:nvPr/>
            </p:nvSpPr>
            <p:spPr>
              <a:xfrm>
                <a:off x="674901" y="2329782"/>
                <a:ext cx="152400" cy="1524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4" name="Rectángulo 3">
                <a:extLst>
                  <a:ext uri="{FF2B5EF4-FFF2-40B4-BE49-F238E27FC236}">
                    <a16:creationId xmlns:a16="http://schemas.microsoft.com/office/drawing/2014/main" id="{33457C05-DF99-0A7E-306E-E9E3F553F850}"/>
                  </a:ext>
                </a:extLst>
              </p:cNvPr>
              <p:cNvSpPr/>
              <p:nvPr/>
            </p:nvSpPr>
            <p:spPr>
              <a:xfrm>
                <a:off x="8305377" y="2574843"/>
                <a:ext cx="110554" cy="11055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6" name="Elipse 5">
                <a:extLst>
                  <a:ext uri="{FF2B5EF4-FFF2-40B4-BE49-F238E27FC236}">
                    <a16:creationId xmlns:a16="http://schemas.microsoft.com/office/drawing/2014/main" id="{CB5C3E30-2E75-6B77-D4AC-DF361B652A6C}"/>
                  </a:ext>
                </a:extLst>
              </p:cNvPr>
              <p:cNvSpPr/>
              <p:nvPr/>
            </p:nvSpPr>
            <p:spPr>
              <a:xfrm>
                <a:off x="8318236" y="4591050"/>
                <a:ext cx="152400" cy="152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E3B5AA4-3DCB-BAF0-B0FC-F965CEB89E3F}"/>
                </a:ext>
              </a:extLst>
            </p:cNvPr>
            <p:cNvSpPr/>
            <p:nvPr/>
          </p:nvSpPr>
          <p:spPr>
            <a:xfrm>
              <a:off x="1676867" y="1806671"/>
              <a:ext cx="81089" cy="810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5" name="Google Shape;7851;p14">
            <a:extLst>
              <a:ext uri="{FF2B5EF4-FFF2-40B4-BE49-F238E27FC236}">
                <a16:creationId xmlns:a16="http://schemas.microsoft.com/office/drawing/2014/main" id="{5AA45B37-B650-8FC4-CC77-2571CA1EDA44}"/>
              </a:ext>
            </a:extLst>
          </p:cNvPr>
          <p:cNvSpPr/>
          <p:nvPr/>
        </p:nvSpPr>
        <p:spPr>
          <a:xfrm>
            <a:off x="1596819" y="2140144"/>
            <a:ext cx="401516" cy="429993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435D74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9" name="Google Shape;10252;p24">
            <a:extLst>
              <a:ext uri="{FF2B5EF4-FFF2-40B4-BE49-F238E27FC236}">
                <a16:creationId xmlns:a16="http://schemas.microsoft.com/office/drawing/2014/main" id="{3B2A936E-E410-A856-302E-9F1B53FDD050}"/>
              </a:ext>
            </a:extLst>
          </p:cNvPr>
          <p:cNvGrpSpPr/>
          <p:nvPr/>
        </p:nvGrpSpPr>
        <p:grpSpPr>
          <a:xfrm>
            <a:off x="4349020" y="2136775"/>
            <a:ext cx="444333" cy="452126"/>
            <a:chOff x="2340606" y="830489"/>
            <a:chExt cx="375340" cy="374955"/>
          </a:xfrm>
        </p:grpSpPr>
        <p:sp>
          <p:nvSpPr>
            <p:cNvPr id="13" name="Google Shape;10253;p24">
              <a:extLst>
                <a:ext uri="{FF2B5EF4-FFF2-40B4-BE49-F238E27FC236}">
                  <a16:creationId xmlns:a16="http://schemas.microsoft.com/office/drawing/2014/main" id="{7FB973F9-75C0-02CF-9E8F-726626EB42B3}"/>
                </a:ext>
              </a:extLst>
            </p:cNvPr>
            <p:cNvSpPr/>
            <p:nvPr/>
          </p:nvSpPr>
          <p:spPr>
            <a:xfrm>
              <a:off x="2340606" y="830489"/>
              <a:ext cx="375340" cy="374955"/>
            </a:xfrm>
            <a:custGeom>
              <a:avLst/>
              <a:gdLst/>
              <a:ahLst/>
              <a:cxnLst/>
              <a:rect l="l" t="t" r="r" b="b"/>
              <a:pathLst>
                <a:path w="20204" h="20186" extrusionOk="0">
                  <a:moveTo>
                    <a:pt x="13392" y="1185"/>
                  </a:moveTo>
                  <a:lnTo>
                    <a:pt x="11165" y="3872"/>
                  </a:lnTo>
                  <a:lnTo>
                    <a:pt x="1183" y="3872"/>
                  </a:lnTo>
                  <a:lnTo>
                    <a:pt x="1183" y="1185"/>
                  </a:lnTo>
                  <a:close/>
                  <a:moveTo>
                    <a:pt x="19018" y="1185"/>
                  </a:moveTo>
                  <a:lnTo>
                    <a:pt x="19020" y="16696"/>
                  </a:lnTo>
                  <a:lnTo>
                    <a:pt x="14405" y="16696"/>
                  </a:lnTo>
                  <a:lnTo>
                    <a:pt x="14088" y="16126"/>
                  </a:lnTo>
                  <a:lnTo>
                    <a:pt x="16074" y="15028"/>
                  </a:lnTo>
                  <a:lnTo>
                    <a:pt x="8407" y="9413"/>
                  </a:lnTo>
                  <a:lnTo>
                    <a:pt x="8927" y="16696"/>
                  </a:lnTo>
                  <a:lnTo>
                    <a:pt x="1183" y="16696"/>
                  </a:lnTo>
                  <a:lnTo>
                    <a:pt x="1183" y="5055"/>
                  </a:lnTo>
                  <a:lnTo>
                    <a:pt x="11720" y="5055"/>
                  </a:lnTo>
                  <a:lnTo>
                    <a:pt x="14929" y="1185"/>
                  </a:lnTo>
                  <a:close/>
                  <a:moveTo>
                    <a:pt x="9770" y="11878"/>
                  </a:moveTo>
                  <a:lnTo>
                    <a:pt x="13879" y="14888"/>
                  </a:lnTo>
                  <a:lnTo>
                    <a:pt x="12479" y="15661"/>
                  </a:lnTo>
                  <a:lnTo>
                    <a:pt x="13800" y="18053"/>
                  </a:lnTo>
                  <a:lnTo>
                    <a:pt x="12855" y="18577"/>
                  </a:lnTo>
                  <a:lnTo>
                    <a:pt x="11532" y="16185"/>
                  </a:lnTo>
                  <a:lnTo>
                    <a:pt x="10133" y="16959"/>
                  </a:lnTo>
                  <a:lnTo>
                    <a:pt x="9770" y="11878"/>
                  </a:lnTo>
                  <a:close/>
                  <a:moveTo>
                    <a:pt x="0" y="1"/>
                  </a:moveTo>
                  <a:lnTo>
                    <a:pt x="0" y="17880"/>
                  </a:lnTo>
                  <a:lnTo>
                    <a:pt x="9012" y="17880"/>
                  </a:lnTo>
                  <a:lnTo>
                    <a:pt x="9084" y="18891"/>
                  </a:lnTo>
                  <a:lnTo>
                    <a:pt x="11069" y="17793"/>
                  </a:lnTo>
                  <a:lnTo>
                    <a:pt x="12391" y="20185"/>
                  </a:lnTo>
                  <a:lnTo>
                    <a:pt x="15410" y="18517"/>
                  </a:lnTo>
                  <a:lnTo>
                    <a:pt x="15057" y="17880"/>
                  </a:lnTo>
                  <a:lnTo>
                    <a:pt x="20202" y="1788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10254;p24">
              <a:extLst>
                <a:ext uri="{FF2B5EF4-FFF2-40B4-BE49-F238E27FC236}">
                  <a16:creationId xmlns:a16="http://schemas.microsoft.com/office/drawing/2014/main" id="{61A2BE3A-1FF7-35EA-E213-841F905A5A80}"/>
                </a:ext>
              </a:extLst>
            </p:cNvPr>
            <p:cNvSpPr/>
            <p:nvPr/>
          </p:nvSpPr>
          <p:spPr>
            <a:xfrm>
              <a:off x="2387756" y="86646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10255;p24">
              <a:extLst>
                <a:ext uri="{FF2B5EF4-FFF2-40B4-BE49-F238E27FC236}">
                  <a16:creationId xmlns:a16="http://schemas.microsoft.com/office/drawing/2014/main" id="{C06113DB-6584-5585-5A61-B4AA62E37581}"/>
                </a:ext>
              </a:extLst>
            </p:cNvPr>
            <p:cNvSpPr/>
            <p:nvPr/>
          </p:nvSpPr>
          <p:spPr>
            <a:xfrm>
              <a:off x="2428292" y="86646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10256;p24">
              <a:extLst>
                <a:ext uri="{FF2B5EF4-FFF2-40B4-BE49-F238E27FC236}">
                  <a16:creationId xmlns:a16="http://schemas.microsoft.com/office/drawing/2014/main" id="{9F3AE0F1-9E32-C8C3-DEE2-4402C63C1612}"/>
                </a:ext>
              </a:extLst>
            </p:cNvPr>
            <p:cNvSpPr/>
            <p:nvPr/>
          </p:nvSpPr>
          <p:spPr>
            <a:xfrm>
              <a:off x="2468884" y="86646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0257;p24">
              <a:extLst>
                <a:ext uri="{FF2B5EF4-FFF2-40B4-BE49-F238E27FC236}">
                  <a16:creationId xmlns:a16="http://schemas.microsoft.com/office/drawing/2014/main" id="{48D300FE-8E0D-B439-7BE1-389CC4791177}"/>
                </a:ext>
              </a:extLst>
            </p:cNvPr>
            <p:cNvSpPr/>
            <p:nvPr/>
          </p:nvSpPr>
          <p:spPr>
            <a:xfrm>
              <a:off x="2459893" y="950558"/>
              <a:ext cx="38493" cy="45416"/>
            </a:xfrm>
            <a:custGeom>
              <a:avLst/>
              <a:gdLst/>
              <a:ahLst/>
              <a:cxnLst/>
              <a:rect l="l" t="t" r="r" b="b"/>
              <a:pathLst>
                <a:path w="2072" h="2445" extrusionOk="0">
                  <a:moveTo>
                    <a:pt x="1037" y="0"/>
                  </a:moveTo>
                  <a:lnTo>
                    <a:pt x="1" y="574"/>
                  </a:lnTo>
                  <a:lnTo>
                    <a:pt x="1035" y="2444"/>
                  </a:lnTo>
                  <a:lnTo>
                    <a:pt x="2071" y="1871"/>
                  </a:lnTo>
                  <a:lnTo>
                    <a:pt x="10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0258;p24">
              <a:extLst>
                <a:ext uri="{FF2B5EF4-FFF2-40B4-BE49-F238E27FC236}">
                  <a16:creationId xmlns:a16="http://schemas.microsoft.com/office/drawing/2014/main" id="{F0B03D14-DCD2-20BD-DE41-D462F262353F}"/>
                </a:ext>
              </a:extLst>
            </p:cNvPr>
            <p:cNvSpPr/>
            <p:nvPr/>
          </p:nvSpPr>
          <p:spPr>
            <a:xfrm>
              <a:off x="2510516" y="945858"/>
              <a:ext cx="32195" cy="44320"/>
            </a:xfrm>
            <a:custGeom>
              <a:avLst/>
              <a:gdLst/>
              <a:ahLst/>
              <a:cxnLst/>
              <a:rect l="l" t="t" r="r" b="b"/>
              <a:pathLst>
                <a:path w="1733" h="2386" extrusionOk="0">
                  <a:moveTo>
                    <a:pt x="595" y="1"/>
                  </a:moveTo>
                  <a:lnTo>
                    <a:pt x="0" y="2055"/>
                  </a:lnTo>
                  <a:lnTo>
                    <a:pt x="1138" y="2385"/>
                  </a:lnTo>
                  <a:lnTo>
                    <a:pt x="1732" y="331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0259;p24">
              <a:extLst>
                <a:ext uri="{FF2B5EF4-FFF2-40B4-BE49-F238E27FC236}">
                  <a16:creationId xmlns:a16="http://schemas.microsoft.com/office/drawing/2014/main" id="{7737074F-2498-4217-20E2-85BDB6A0DB19}"/>
                </a:ext>
              </a:extLst>
            </p:cNvPr>
            <p:cNvSpPr/>
            <p:nvPr/>
          </p:nvSpPr>
          <p:spPr>
            <a:xfrm>
              <a:off x="2541503" y="979071"/>
              <a:ext cx="45422" cy="38395"/>
            </a:xfrm>
            <a:custGeom>
              <a:avLst/>
              <a:gdLst/>
              <a:ahLst/>
              <a:cxnLst/>
              <a:rect l="l" t="t" r="r" b="b"/>
              <a:pathLst>
                <a:path w="2445" h="2067" extrusionOk="0">
                  <a:moveTo>
                    <a:pt x="1874" y="0"/>
                  </a:moveTo>
                  <a:lnTo>
                    <a:pt x="0" y="1027"/>
                  </a:lnTo>
                  <a:lnTo>
                    <a:pt x="569" y="2066"/>
                  </a:lnTo>
                  <a:lnTo>
                    <a:pt x="2444" y="1038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0260;p24">
              <a:extLst>
                <a:ext uri="{FF2B5EF4-FFF2-40B4-BE49-F238E27FC236}">
                  <a16:creationId xmlns:a16="http://schemas.microsoft.com/office/drawing/2014/main" id="{B85CE6F2-E46D-BB82-CED5-8F787FD2DF3E}"/>
                </a:ext>
              </a:extLst>
            </p:cNvPr>
            <p:cNvSpPr/>
            <p:nvPr/>
          </p:nvSpPr>
          <p:spPr>
            <a:xfrm>
              <a:off x="2427270" y="994711"/>
              <a:ext cx="44233" cy="32135"/>
            </a:xfrm>
            <a:custGeom>
              <a:avLst/>
              <a:gdLst/>
              <a:ahLst/>
              <a:cxnLst/>
              <a:rect l="l" t="t" r="r" b="b"/>
              <a:pathLst>
                <a:path w="2381" h="1730" extrusionOk="0">
                  <a:moveTo>
                    <a:pt x="326" y="0"/>
                  </a:moveTo>
                  <a:lnTo>
                    <a:pt x="1" y="1139"/>
                  </a:lnTo>
                  <a:lnTo>
                    <a:pt x="2055" y="1729"/>
                  </a:lnTo>
                  <a:lnTo>
                    <a:pt x="2381" y="590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0261;p24">
              <a:extLst>
                <a:ext uri="{FF2B5EF4-FFF2-40B4-BE49-F238E27FC236}">
                  <a16:creationId xmlns:a16="http://schemas.microsoft.com/office/drawing/2014/main" id="{B645BE6B-E4CE-BD35-D2DC-C82FA3DFEE9F}"/>
                </a:ext>
              </a:extLst>
            </p:cNvPr>
            <p:cNvSpPr/>
            <p:nvPr/>
          </p:nvSpPr>
          <p:spPr>
            <a:xfrm>
              <a:off x="2432435" y="1039291"/>
              <a:ext cx="45422" cy="38580"/>
            </a:xfrm>
            <a:custGeom>
              <a:avLst/>
              <a:gdLst/>
              <a:ahLst/>
              <a:cxnLst/>
              <a:rect l="l" t="t" r="r" b="b"/>
              <a:pathLst>
                <a:path w="2445" h="2077" extrusionOk="0">
                  <a:moveTo>
                    <a:pt x="1868" y="1"/>
                  </a:moveTo>
                  <a:lnTo>
                    <a:pt x="0" y="1040"/>
                  </a:lnTo>
                  <a:lnTo>
                    <a:pt x="577" y="2076"/>
                  </a:lnTo>
                  <a:lnTo>
                    <a:pt x="2445" y="1036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8" name="Marcador de texto 24">
            <a:extLst>
              <a:ext uri="{FF2B5EF4-FFF2-40B4-BE49-F238E27FC236}">
                <a16:creationId xmlns:a16="http://schemas.microsoft.com/office/drawing/2014/main" id="{B04F5BF5-7AA9-003A-C5B2-997F2EDCF4B4}"/>
              </a:ext>
            </a:extLst>
          </p:cNvPr>
          <p:cNvSpPr txBox="1">
            <a:spLocks/>
          </p:cNvSpPr>
          <p:nvPr/>
        </p:nvSpPr>
        <p:spPr>
          <a:xfrm>
            <a:off x="6003611" y="2914645"/>
            <a:ext cx="2764089" cy="3516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Staatliches"/>
                <a:cs typeface="Arial"/>
              </a:rPr>
              <a:t>EASY TO SEARCH</a:t>
            </a:r>
            <a:endParaRPr lang="en-US" dirty="0"/>
          </a:p>
        </p:txBody>
      </p:sp>
      <p:sp>
        <p:nvSpPr>
          <p:cNvPr id="33" name="Marcador de texto 23">
            <a:extLst>
              <a:ext uri="{FF2B5EF4-FFF2-40B4-BE49-F238E27FC236}">
                <a16:creationId xmlns:a16="http://schemas.microsoft.com/office/drawing/2014/main" id="{C2089116-489A-AFCD-FC94-07BCFF8DCE87}"/>
              </a:ext>
            </a:extLst>
          </p:cNvPr>
          <p:cNvSpPr txBox="1">
            <a:spLocks/>
          </p:cNvSpPr>
          <p:nvPr/>
        </p:nvSpPr>
        <p:spPr>
          <a:xfrm>
            <a:off x="6077090" y="3228575"/>
            <a:ext cx="2690611" cy="85975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Manrope Medium"/>
                <a:cs typeface="Arial"/>
              </a:rPr>
              <a:t>Enable fast and intuitive data search, allowing users to quickly find the information they need without manual effort</a:t>
            </a:r>
            <a:endParaRPr lang="en-US" dirty="0"/>
          </a:p>
          <a:p>
            <a:endParaRPr lang="en-US" b="1" dirty="0"/>
          </a:p>
          <a:p>
            <a:endParaRPr lang="en-US" dirty="0"/>
          </a:p>
        </p:txBody>
      </p:sp>
      <p:grpSp>
        <p:nvGrpSpPr>
          <p:cNvPr id="37" name="Google Shape;10506;p25">
            <a:extLst>
              <a:ext uri="{FF2B5EF4-FFF2-40B4-BE49-F238E27FC236}">
                <a16:creationId xmlns:a16="http://schemas.microsoft.com/office/drawing/2014/main" id="{A1636711-E5FC-A585-F3D3-35EAFB260EE3}"/>
              </a:ext>
            </a:extLst>
          </p:cNvPr>
          <p:cNvGrpSpPr/>
          <p:nvPr/>
        </p:nvGrpSpPr>
        <p:grpSpPr>
          <a:xfrm>
            <a:off x="7212349" y="2162125"/>
            <a:ext cx="413949" cy="401742"/>
            <a:chOff x="5044497" y="2523057"/>
            <a:chExt cx="387698" cy="383306"/>
          </a:xfrm>
        </p:grpSpPr>
        <p:sp>
          <p:nvSpPr>
            <p:cNvPr id="35" name="Google Shape;10507;p25">
              <a:extLst>
                <a:ext uri="{FF2B5EF4-FFF2-40B4-BE49-F238E27FC236}">
                  <a16:creationId xmlns:a16="http://schemas.microsoft.com/office/drawing/2014/main" id="{EE4285FE-9FDA-9751-DAEF-9C052F203381}"/>
                </a:ext>
              </a:extLst>
            </p:cNvPr>
            <p:cNvSpPr/>
            <p:nvPr/>
          </p:nvSpPr>
          <p:spPr>
            <a:xfrm>
              <a:off x="5183313" y="2568348"/>
              <a:ext cx="203590" cy="203550"/>
            </a:xfrm>
            <a:custGeom>
              <a:avLst/>
              <a:gdLst/>
              <a:ahLst/>
              <a:cxnLst/>
              <a:rect l="l" t="t" r="r" b="b"/>
              <a:pathLst>
                <a:path w="10105" h="10103" extrusionOk="0">
                  <a:moveTo>
                    <a:pt x="5052" y="1115"/>
                  </a:moveTo>
                  <a:cubicBezTo>
                    <a:pt x="7224" y="1115"/>
                    <a:pt x="8990" y="2880"/>
                    <a:pt x="8990" y="5052"/>
                  </a:cubicBezTo>
                  <a:cubicBezTo>
                    <a:pt x="8990" y="7223"/>
                    <a:pt x="7224" y="8988"/>
                    <a:pt x="5052" y="8988"/>
                  </a:cubicBezTo>
                  <a:cubicBezTo>
                    <a:pt x="2882" y="8988"/>
                    <a:pt x="1115" y="7222"/>
                    <a:pt x="1115" y="5052"/>
                  </a:cubicBezTo>
                  <a:cubicBezTo>
                    <a:pt x="1115" y="2880"/>
                    <a:pt x="2882" y="1115"/>
                    <a:pt x="5052" y="1115"/>
                  </a:cubicBezTo>
                  <a:close/>
                  <a:moveTo>
                    <a:pt x="5054" y="0"/>
                  </a:moveTo>
                  <a:cubicBezTo>
                    <a:pt x="2268" y="0"/>
                    <a:pt x="2" y="2266"/>
                    <a:pt x="2" y="5052"/>
                  </a:cubicBezTo>
                  <a:lnTo>
                    <a:pt x="1" y="5052"/>
                  </a:lnTo>
                  <a:cubicBezTo>
                    <a:pt x="1" y="7837"/>
                    <a:pt x="2268" y="10103"/>
                    <a:pt x="5052" y="10103"/>
                  </a:cubicBezTo>
                  <a:cubicBezTo>
                    <a:pt x="7838" y="10103"/>
                    <a:pt x="10105" y="7837"/>
                    <a:pt x="10105" y="5052"/>
                  </a:cubicBezTo>
                  <a:cubicBezTo>
                    <a:pt x="10105" y="2266"/>
                    <a:pt x="7839" y="0"/>
                    <a:pt x="50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10508;p25">
              <a:extLst>
                <a:ext uri="{FF2B5EF4-FFF2-40B4-BE49-F238E27FC236}">
                  <a16:creationId xmlns:a16="http://schemas.microsoft.com/office/drawing/2014/main" id="{A1184DC7-B73A-38D5-0581-6D993B044F6D}"/>
                </a:ext>
              </a:extLst>
            </p:cNvPr>
            <p:cNvSpPr/>
            <p:nvPr/>
          </p:nvSpPr>
          <p:spPr>
            <a:xfrm>
              <a:off x="5044497" y="2523057"/>
              <a:ext cx="387698" cy="383306"/>
            </a:xfrm>
            <a:custGeom>
              <a:avLst/>
              <a:gdLst/>
              <a:ahLst/>
              <a:cxnLst/>
              <a:rect l="l" t="t" r="r" b="b"/>
              <a:pathLst>
                <a:path w="19243" h="19025" extrusionOk="0">
                  <a:moveTo>
                    <a:pt x="11944" y="1117"/>
                  </a:moveTo>
                  <a:cubicBezTo>
                    <a:pt x="15352" y="1117"/>
                    <a:pt x="18128" y="3891"/>
                    <a:pt x="18128" y="7300"/>
                  </a:cubicBezTo>
                  <a:cubicBezTo>
                    <a:pt x="18128" y="10710"/>
                    <a:pt x="15352" y="13484"/>
                    <a:pt x="11944" y="13484"/>
                  </a:cubicBezTo>
                  <a:cubicBezTo>
                    <a:pt x="8533" y="13484"/>
                    <a:pt x="5759" y="10709"/>
                    <a:pt x="5759" y="7300"/>
                  </a:cubicBezTo>
                  <a:cubicBezTo>
                    <a:pt x="5759" y="3891"/>
                    <a:pt x="8533" y="1117"/>
                    <a:pt x="11944" y="1117"/>
                  </a:cubicBezTo>
                  <a:close/>
                  <a:moveTo>
                    <a:pt x="6048" y="11599"/>
                  </a:moveTo>
                  <a:cubicBezTo>
                    <a:pt x="6495" y="12209"/>
                    <a:pt x="7033" y="12747"/>
                    <a:pt x="7644" y="13194"/>
                  </a:cubicBezTo>
                  <a:lnTo>
                    <a:pt x="6184" y="14654"/>
                  </a:lnTo>
                  <a:lnTo>
                    <a:pt x="4589" y="13058"/>
                  </a:lnTo>
                  <a:lnTo>
                    <a:pt x="6048" y="11599"/>
                  </a:lnTo>
                  <a:close/>
                  <a:moveTo>
                    <a:pt x="3800" y="13847"/>
                  </a:moveTo>
                  <a:lnTo>
                    <a:pt x="5396" y="15442"/>
                  </a:lnTo>
                  <a:lnTo>
                    <a:pt x="3257" y="17579"/>
                  </a:lnTo>
                  <a:cubicBezTo>
                    <a:pt x="3036" y="17804"/>
                    <a:pt x="2744" y="17917"/>
                    <a:pt x="2452" y="17917"/>
                  </a:cubicBezTo>
                  <a:cubicBezTo>
                    <a:pt x="2163" y="17917"/>
                    <a:pt x="1874" y="17807"/>
                    <a:pt x="1654" y="17586"/>
                  </a:cubicBezTo>
                  <a:cubicBezTo>
                    <a:pt x="1210" y="17144"/>
                    <a:pt x="1214" y="16422"/>
                    <a:pt x="1663" y="15984"/>
                  </a:cubicBezTo>
                  <a:lnTo>
                    <a:pt x="3800" y="13847"/>
                  </a:lnTo>
                  <a:close/>
                  <a:moveTo>
                    <a:pt x="11944" y="0"/>
                  </a:moveTo>
                  <a:cubicBezTo>
                    <a:pt x="7919" y="0"/>
                    <a:pt x="4644" y="3273"/>
                    <a:pt x="4644" y="7298"/>
                  </a:cubicBezTo>
                  <a:cubicBezTo>
                    <a:pt x="4643" y="8455"/>
                    <a:pt x="4918" y="9595"/>
                    <a:pt x="5447" y="10623"/>
                  </a:cubicBezTo>
                  <a:lnTo>
                    <a:pt x="875" y="15196"/>
                  </a:lnTo>
                  <a:cubicBezTo>
                    <a:pt x="1" y="16072"/>
                    <a:pt x="1" y="17491"/>
                    <a:pt x="875" y="18368"/>
                  </a:cubicBezTo>
                  <a:lnTo>
                    <a:pt x="874" y="18368"/>
                  </a:lnTo>
                  <a:cubicBezTo>
                    <a:pt x="1312" y="18806"/>
                    <a:pt x="1886" y="19025"/>
                    <a:pt x="2460" y="19025"/>
                  </a:cubicBezTo>
                  <a:cubicBezTo>
                    <a:pt x="3034" y="19025"/>
                    <a:pt x="3609" y="18806"/>
                    <a:pt x="4047" y="18368"/>
                  </a:cubicBezTo>
                  <a:lnTo>
                    <a:pt x="8618" y="13796"/>
                  </a:lnTo>
                  <a:cubicBezTo>
                    <a:pt x="9644" y="14324"/>
                    <a:pt x="10781" y="14599"/>
                    <a:pt x="11934" y="14599"/>
                  </a:cubicBezTo>
                  <a:cubicBezTo>
                    <a:pt x="11937" y="14599"/>
                    <a:pt x="11940" y="14599"/>
                    <a:pt x="11944" y="14599"/>
                  </a:cubicBezTo>
                  <a:cubicBezTo>
                    <a:pt x="15968" y="14599"/>
                    <a:pt x="19243" y="11324"/>
                    <a:pt x="19243" y="7300"/>
                  </a:cubicBezTo>
                  <a:cubicBezTo>
                    <a:pt x="19243" y="3275"/>
                    <a:pt x="15968" y="0"/>
                    <a:pt x="119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7" name="Imagen 16" descr="Círculo&#10;&#10;Descripción generada automáticamente">
            <a:extLst>
              <a:ext uri="{FF2B5EF4-FFF2-40B4-BE49-F238E27FC236}">
                <a16:creationId xmlns:a16="http://schemas.microsoft.com/office/drawing/2014/main" id="{8D508F6A-BD9B-E27C-D569-A5EA387D92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179845" y="106398"/>
            <a:ext cx="1091184" cy="1088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832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4.5679E-6 L 0.00035 0.05031 " pathEditMode="relative" rAng="0" ptsTypes="AA">
                                          <p:cBhvr>
                                            <p:cTn id="8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4.5679E-6 L 0.00035 0.05031 " pathEditMode="relative" rAng="0" ptsTypes="AA">
                                          <p:cBhvr>
                                            <p:cTn id="8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EFA33A-D671-CBB3-FC22-8AB52A3DF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Forma&#10;&#10;Descripción generada automáticamente">
            <a:extLst>
              <a:ext uri="{FF2B5EF4-FFF2-40B4-BE49-F238E27FC236}">
                <a16:creationId xmlns:a16="http://schemas.microsoft.com/office/drawing/2014/main" id="{E7A560FA-ED7E-4FA8-BE31-B1D048E25D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8" t="11190" r="47314" b="12346"/>
          <a:stretch/>
        </p:blipFill>
        <p:spPr>
          <a:xfrm>
            <a:off x="7920953" y="2717322"/>
            <a:ext cx="1223046" cy="1134961"/>
          </a:xfrm>
          <a:prstGeom prst="rect">
            <a:avLst/>
          </a:prstGeom>
        </p:spPr>
      </p:pic>
      <p:pic>
        <p:nvPicPr>
          <p:cNvPr id="3" name="Imagen 2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78D96A3C-114F-CFC4-60CD-8E00CE0C0B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98" t="16723" r="2754" b="16966"/>
          <a:stretch/>
        </p:blipFill>
        <p:spPr>
          <a:xfrm flipV="1">
            <a:off x="-171449" y="-68580"/>
            <a:ext cx="3283602" cy="1702336"/>
          </a:xfrm>
          <a:prstGeom prst="rect">
            <a:avLst/>
          </a:prstGeom>
        </p:spPr>
      </p:pic>
      <p:pic>
        <p:nvPicPr>
          <p:cNvPr id="6" name="Imagen 5" descr="Icono&#10;&#10;Descripción generada automáticamente">
            <a:extLst>
              <a:ext uri="{FF2B5EF4-FFF2-40B4-BE49-F238E27FC236}">
                <a16:creationId xmlns:a16="http://schemas.microsoft.com/office/drawing/2014/main" id="{9DD6CD2D-BB61-EE30-00E5-437E55A86C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03" t="24065" r="2121" b="27656"/>
          <a:stretch/>
        </p:blipFill>
        <p:spPr>
          <a:xfrm flipV="1">
            <a:off x="-156282" y="-215983"/>
            <a:ext cx="1832919" cy="1014256"/>
          </a:xfrm>
          <a:prstGeom prst="rect">
            <a:avLst/>
          </a:prstGeom>
        </p:spPr>
      </p:pic>
      <p:pic>
        <p:nvPicPr>
          <p:cNvPr id="7" name="Imagen 6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684FA018-5701-5C26-46D2-65A948FBAF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" t="39961" r="62780" b="21464"/>
          <a:stretch/>
        </p:blipFill>
        <p:spPr>
          <a:xfrm>
            <a:off x="5980573" y="3324297"/>
            <a:ext cx="3163425" cy="1899213"/>
          </a:xfrm>
          <a:prstGeom prst="rect">
            <a:avLst/>
          </a:prstGeom>
        </p:spPr>
      </p:pic>
      <p:pic>
        <p:nvPicPr>
          <p:cNvPr id="9" name="Imagen 8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F423334A-B860-61C0-DA02-E8E13570AE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" r="53804" b="34414"/>
          <a:stretch/>
        </p:blipFill>
        <p:spPr>
          <a:xfrm>
            <a:off x="6752508" y="3284803"/>
            <a:ext cx="2463658" cy="185869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49A93FA-6625-65A9-380B-F3F40055E5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9700" y="1627036"/>
            <a:ext cx="4424601" cy="2325085"/>
          </a:xfrm>
        </p:spPr>
        <p:txBody>
          <a:bodyPr/>
          <a:lstStyle/>
          <a:p>
            <a:r>
              <a:rPr lang="en-US" b="1">
                <a:latin typeface="Staatliches"/>
              </a:rPr>
              <a:t>The frontend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B704680-A9B5-668B-4E16-FE0F911C26E4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 anchor="ctr"/>
          <a:lstStyle/>
          <a:p>
            <a:pPr>
              <a:lnSpc>
                <a:spcPct val="80000"/>
              </a:lnSpc>
            </a:pPr>
            <a:r>
              <a:rPr lang="en-US" sz="8800">
                <a:latin typeface="Staatliches"/>
                <a:cs typeface="Arial"/>
              </a:rPr>
              <a:t>03</a:t>
            </a:r>
            <a:endParaRPr lang="en-US" sz="8800"/>
          </a:p>
        </p:txBody>
      </p:sp>
      <p:pic>
        <p:nvPicPr>
          <p:cNvPr id="15" name="Imagen 14" descr="Imagen que contiene Gráfico circular&#10;&#10;Descripción generada automáticamente">
            <a:extLst>
              <a:ext uri="{FF2B5EF4-FFF2-40B4-BE49-F238E27FC236}">
                <a16:creationId xmlns:a16="http://schemas.microsoft.com/office/drawing/2014/main" id="{84FC3169-49D4-48B7-B0DD-D30CAEC38A8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0" t="14258" r="3883" b="15917"/>
          <a:stretch/>
        </p:blipFill>
        <p:spPr>
          <a:xfrm rot="17969043">
            <a:off x="-789033" y="3688811"/>
            <a:ext cx="2477967" cy="1102610"/>
          </a:xfrm>
          <a:prstGeom prst="rect">
            <a:avLst/>
          </a:prstGeom>
        </p:spPr>
      </p:pic>
      <p:pic>
        <p:nvPicPr>
          <p:cNvPr id="17" name="Imagen 16" descr="Círculo&#10;&#10;Descripción generada automáticamente">
            <a:extLst>
              <a:ext uri="{FF2B5EF4-FFF2-40B4-BE49-F238E27FC236}">
                <a16:creationId xmlns:a16="http://schemas.microsoft.com/office/drawing/2014/main" id="{2DDC301A-D36B-C68B-461C-7933898D828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341488" y="1076751"/>
            <a:ext cx="801545" cy="799242"/>
          </a:xfrm>
          <a:prstGeom prst="rect">
            <a:avLst/>
          </a:prstGeom>
        </p:spPr>
      </p:pic>
      <p:pic>
        <p:nvPicPr>
          <p:cNvPr id="19" name="Imagen 18" descr="Imagen que contiene Forma&#10;&#10;Descripción generada automáticamente">
            <a:extLst>
              <a:ext uri="{FF2B5EF4-FFF2-40B4-BE49-F238E27FC236}">
                <a16:creationId xmlns:a16="http://schemas.microsoft.com/office/drawing/2014/main" id="{BA206898-01E7-BA8A-BEC8-33721C55C95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0" t="4583" r="22933" b="6607"/>
          <a:stretch/>
        </p:blipFill>
        <p:spPr>
          <a:xfrm>
            <a:off x="7382585" y="-1151886"/>
            <a:ext cx="2300037" cy="2285787"/>
          </a:xfrm>
          <a:prstGeom prst="rect">
            <a:avLst/>
          </a:prstGeom>
        </p:spPr>
      </p:pic>
      <p:pic>
        <p:nvPicPr>
          <p:cNvPr id="20" name="Imagen 19" descr="Icono&#10;&#10;Descripción generada automáticamente">
            <a:extLst>
              <a:ext uri="{FF2B5EF4-FFF2-40B4-BE49-F238E27FC236}">
                <a16:creationId xmlns:a16="http://schemas.microsoft.com/office/drawing/2014/main" id="{22254589-D912-7B5A-110C-F61B9F03AC2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14022" r="5733" b="13919"/>
          <a:stretch/>
        </p:blipFill>
        <p:spPr>
          <a:xfrm rot="20639185">
            <a:off x="-354108" y="4382203"/>
            <a:ext cx="1955286" cy="866325"/>
          </a:xfrm>
          <a:prstGeom prst="rect">
            <a:avLst/>
          </a:prstGeom>
        </p:spPr>
      </p:pic>
      <p:pic>
        <p:nvPicPr>
          <p:cNvPr id="21" name="Imagen 20" descr="Imagen que contiene luz, lámpara&#10;&#10;Descripción generada automáticamente">
            <a:extLst>
              <a:ext uri="{FF2B5EF4-FFF2-40B4-BE49-F238E27FC236}">
                <a16:creationId xmlns:a16="http://schemas.microsoft.com/office/drawing/2014/main" id="{FBA8D57C-FD69-68A3-35D7-87400598F4C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6158" r="23333" b="5607"/>
          <a:stretch/>
        </p:blipFill>
        <p:spPr>
          <a:xfrm>
            <a:off x="980564" y="3614794"/>
            <a:ext cx="471505" cy="451627"/>
          </a:xfrm>
          <a:prstGeom prst="rect">
            <a:avLst/>
          </a:prstGeom>
        </p:spPr>
      </p:pic>
      <p:sp>
        <p:nvSpPr>
          <p:cNvPr id="23" name="Elipse 22">
            <a:extLst>
              <a:ext uri="{FF2B5EF4-FFF2-40B4-BE49-F238E27FC236}">
                <a16:creationId xmlns:a16="http://schemas.microsoft.com/office/drawing/2014/main" id="{7E6B121B-7E7C-DCF8-60E4-B39F75327A98}"/>
              </a:ext>
            </a:extLst>
          </p:cNvPr>
          <p:cNvSpPr/>
          <p:nvPr/>
        </p:nvSpPr>
        <p:spPr>
          <a:xfrm>
            <a:off x="13407807" y="4655444"/>
            <a:ext cx="81089" cy="810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7AB5CC95-6065-EAC6-5423-7D83ED7F2D5C}"/>
              </a:ext>
            </a:extLst>
          </p:cNvPr>
          <p:cNvGrpSpPr/>
          <p:nvPr/>
        </p:nvGrpSpPr>
        <p:grpSpPr>
          <a:xfrm>
            <a:off x="479578" y="1325239"/>
            <a:ext cx="7725988" cy="3135952"/>
            <a:chOff x="353635" y="1274118"/>
            <a:chExt cx="7977874" cy="323819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5C75854-68E3-581B-94EF-2D59804AE239}"/>
                </a:ext>
              </a:extLst>
            </p:cNvPr>
            <p:cNvSpPr/>
            <p:nvPr/>
          </p:nvSpPr>
          <p:spPr>
            <a:xfrm>
              <a:off x="353635" y="2349689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B794B61E-C99C-6CDD-731F-E690C01CE9C9}"/>
                </a:ext>
              </a:extLst>
            </p:cNvPr>
            <p:cNvSpPr/>
            <p:nvPr/>
          </p:nvSpPr>
          <p:spPr>
            <a:xfrm>
              <a:off x="1338442" y="2358303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3164F197-D2E6-032C-ED93-8D2DEA45CBE1}"/>
                </a:ext>
              </a:extLst>
            </p:cNvPr>
            <p:cNvSpPr/>
            <p:nvPr/>
          </p:nvSpPr>
          <p:spPr>
            <a:xfrm>
              <a:off x="1498925" y="1274118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7A5A5F77-982C-C4AD-BE62-82D5FF77747D}"/>
                </a:ext>
              </a:extLst>
            </p:cNvPr>
            <p:cNvSpPr/>
            <p:nvPr/>
          </p:nvSpPr>
          <p:spPr>
            <a:xfrm>
              <a:off x="1639948" y="2631744"/>
              <a:ext cx="85578" cy="8557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B9F508F3-31DE-B5F4-EDEC-190B929E6941}"/>
                </a:ext>
              </a:extLst>
            </p:cNvPr>
            <p:cNvSpPr/>
            <p:nvPr/>
          </p:nvSpPr>
          <p:spPr>
            <a:xfrm>
              <a:off x="7106255" y="1700791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4B0AD853-F03F-1611-62B1-BFC80E849C9B}"/>
                </a:ext>
              </a:extLst>
            </p:cNvPr>
            <p:cNvSpPr/>
            <p:nvPr/>
          </p:nvSpPr>
          <p:spPr>
            <a:xfrm>
              <a:off x="7604339" y="3866477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1E0535C9-7C4C-4BB4-D4C5-2DFE63FAC38F}"/>
                </a:ext>
              </a:extLst>
            </p:cNvPr>
            <p:cNvSpPr/>
            <p:nvPr/>
          </p:nvSpPr>
          <p:spPr>
            <a:xfrm>
              <a:off x="7756739" y="2510730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C2FCFC58-20DF-8A80-8710-263A7F76F956}"/>
                </a:ext>
              </a:extLst>
            </p:cNvPr>
            <p:cNvSpPr/>
            <p:nvPr/>
          </p:nvSpPr>
          <p:spPr>
            <a:xfrm>
              <a:off x="8245931" y="1556293"/>
              <a:ext cx="85578" cy="8557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19817B17-6FDE-C244-99BD-88248C1368B4}"/>
                </a:ext>
              </a:extLst>
            </p:cNvPr>
            <p:cNvSpPr/>
            <p:nvPr/>
          </p:nvSpPr>
          <p:spPr>
            <a:xfrm>
              <a:off x="1868805" y="443122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419447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0.00124 L 0.01337 0.03056 " pathEditMode="relative" rAng="0" ptsTypes="AA" p14:bounceEnd="5091">
                                          <p:cBhvr>
                                            <p:cTn id="1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7 0.00123 L 0.01337 0.03055 " pathEditMode="relative" rAng="0" ptsTypes="AA" p14:bounceEnd="5091">
                                          <p:cBhvr>
                                            <p:cTn id="20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2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-1.48148E-6 L 0.00677 -0.0179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-4.93827E-7 L 0.00539 -0.01049 " pathEditMode="relative" rAng="0" ptsTypes="AA">
                                          <p:cBhvr>
                                            <p:cTn id="2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3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2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34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6" dur="2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6 " pathEditMode="relative" rAng="0" ptsTypes="AA">
                                          <p:cBhvr>
                                            <p:cTn id="38" dur="2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0.00124 L 0.01337 0.03056 " pathEditMode="relative" rAng="0" ptsTypes="AA">
                                          <p:cBhvr>
                                            <p:cTn id="1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7 0.00123 L 0.01337 0.03055 " pathEditMode="relative" rAng="0" ptsTypes="AA">
                                          <p:cBhvr>
                                            <p:cTn id="20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2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-1.48148E-6 L 0.00677 -0.0179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-4.93827E-7 L 0.00539 -0.01049 " pathEditMode="relative" rAng="0" ptsTypes="AA">
                                          <p:cBhvr>
                                            <p:cTn id="2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3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2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34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6" dur="2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6 " pathEditMode="relative" rAng="0" ptsTypes="AA">
                                          <p:cBhvr>
                                            <p:cTn id="38" dur="2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8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n 38" descr="Círculo&#10;&#10;Descripción generada automáticamente">
            <a:extLst>
              <a:ext uri="{FF2B5EF4-FFF2-40B4-BE49-F238E27FC236}">
                <a16:creationId xmlns:a16="http://schemas.microsoft.com/office/drawing/2014/main" id="{4504FCEB-82EC-4DA1-2705-C4CDEF1E9A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4644514" y="1170264"/>
            <a:ext cx="1000982" cy="998106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8FDDEC2-A768-49F4-87BC-33D5FE80A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0037" y="2438244"/>
            <a:ext cx="2919632" cy="8451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Under the hood, the frontend runs on many modules. Let’s spotlight the key players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8EA0A7F-FA2B-45AD-B026-F97D6DBDC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0035" y="-382843"/>
            <a:ext cx="3429887" cy="2734785"/>
          </a:xfrm>
        </p:spPr>
        <p:txBody>
          <a:bodyPr/>
          <a:lstStyle/>
          <a:p>
            <a:r>
              <a:rPr lang="en-US" dirty="0">
                <a:latin typeface="Staatliches"/>
              </a:rPr>
              <a:t>MODULES </a:t>
            </a:r>
            <a:endParaRPr lang="en-US" dirty="0"/>
          </a:p>
        </p:txBody>
      </p:sp>
      <p:pic>
        <p:nvPicPr>
          <p:cNvPr id="16" name="Marcador de posición de imagen 15">
            <a:extLst>
              <a:ext uri="{FF2B5EF4-FFF2-40B4-BE49-F238E27FC236}">
                <a16:creationId xmlns:a16="http://schemas.microsoft.com/office/drawing/2014/main" id="{067E1570-7205-3C7D-7754-EA242706124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8246" b="8246"/>
          <a:stretch/>
        </p:blipFill>
        <p:spPr>
          <a:xfrm rot="185466">
            <a:off x="5181490" y="680791"/>
            <a:ext cx="3001482" cy="3759733"/>
          </a:xfrm>
        </p:spPr>
      </p:pic>
      <p:pic>
        <p:nvPicPr>
          <p:cNvPr id="27" name="Imagen 26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4FC7534B-DD40-FFA5-FB6A-EE8A328D98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" t="12604" r="39166" b="4333"/>
          <a:stretch/>
        </p:blipFill>
        <p:spPr>
          <a:xfrm rot="10800000" flipH="1" flipV="1">
            <a:off x="6192370" y="2857500"/>
            <a:ext cx="3155181" cy="2491740"/>
          </a:xfrm>
          <a:prstGeom prst="rect">
            <a:avLst/>
          </a:prstGeom>
          <a:effectLst/>
        </p:spPr>
      </p:pic>
      <p:pic>
        <p:nvPicPr>
          <p:cNvPr id="28" name="Imagen 27" descr="Icono&#10;&#10;Descripción generada automáticamente">
            <a:extLst>
              <a:ext uri="{FF2B5EF4-FFF2-40B4-BE49-F238E27FC236}">
                <a16:creationId xmlns:a16="http://schemas.microsoft.com/office/drawing/2014/main" id="{DE4F8AE2-82D7-5DB4-F23C-6C2A4B3283B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" t="45269" r="72962" b="24553"/>
          <a:stretch/>
        </p:blipFill>
        <p:spPr>
          <a:xfrm rot="10800000" flipH="1" flipV="1">
            <a:off x="7637929" y="4091940"/>
            <a:ext cx="1686410" cy="1131570"/>
          </a:xfrm>
          <a:prstGeom prst="rect">
            <a:avLst/>
          </a:prstGeom>
        </p:spPr>
      </p:pic>
      <p:pic>
        <p:nvPicPr>
          <p:cNvPr id="33" name="Imagen 32" descr="Imagen que contiene luz, lámpara&#10;&#10;Descripción generada automáticamente">
            <a:extLst>
              <a:ext uri="{FF2B5EF4-FFF2-40B4-BE49-F238E27FC236}">
                <a16:creationId xmlns:a16="http://schemas.microsoft.com/office/drawing/2014/main" id="{C021B233-F4BA-23C2-0F52-2F27ED898C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6158" r="23333" b="5607"/>
          <a:stretch/>
        </p:blipFill>
        <p:spPr>
          <a:xfrm>
            <a:off x="4487076" y="2259009"/>
            <a:ext cx="393191" cy="376615"/>
          </a:xfrm>
          <a:prstGeom prst="rect">
            <a:avLst/>
          </a:prstGeom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id="{A8CE7A7B-8A6E-58E6-A606-30BEAE3B6751}"/>
              </a:ext>
            </a:extLst>
          </p:cNvPr>
          <p:cNvGrpSpPr/>
          <p:nvPr/>
        </p:nvGrpSpPr>
        <p:grpSpPr>
          <a:xfrm>
            <a:off x="3937635" y="602601"/>
            <a:ext cx="736494" cy="3977290"/>
            <a:chOff x="3927211" y="546311"/>
            <a:chExt cx="757341" cy="4089870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B74F9DDE-37B1-D3E1-A753-3874C61C20D0}"/>
                </a:ext>
              </a:extLst>
            </p:cNvPr>
            <p:cNvSpPr/>
            <p:nvPr/>
          </p:nvSpPr>
          <p:spPr>
            <a:xfrm>
              <a:off x="4532152" y="3844715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7850E486-F680-6EC3-37F9-F6511B9994A7}"/>
                </a:ext>
              </a:extLst>
            </p:cNvPr>
            <p:cNvSpPr/>
            <p:nvPr/>
          </p:nvSpPr>
          <p:spPr>
            <a:xfrm>
              <a:off x="4236647" y="455509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762A5F53-0977-5339-3FED-5A75AE5C9568}"/>
                </a:ext>
              </a:extLst>
            </p:cNvPr>
            <p:cNvSpPr/>
            <p:nvPr/>
          </p:nvSpPr>
          <p:spPr>
            <a:xfrm>
              <a:off x="3927211" y="546311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1032840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6 0.00123 L 0.01337 0.03056 " pathEditMode="relative" rAng="0" ptsTypes="AA" p14:bounceEnd="5091">
                                          <p:cBhvr>
                                            <p:cTn id="6" dur="3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8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5.55556E-7 0.00123 L 0.01337 0.03055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9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6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18" dur="6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">
                                          <p:cBhvr>
                                            <p:cTn id="20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5 " pathEditMode="relative" rAng="0" ptsTypes="AA">
                                          <p:cBhvr>
                                            <p:cTn id="22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6 0.00123 L 0.01337 0.03056 " pathEditMode="relative" rAng="0" ptsTypes="AA">
                                          <p:cBhvr>
                                            <p:cTn id="6" dur="3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8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5.55556E-7 0.00123 L 0.01337 0.03055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9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6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6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">
                                          <p:cBhvr>
                                            <p:cTn id="20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5 " pathEditMode="relative" rAng="0" ptsTypes="AA">
                                          <p:cBhvr>
                                            <p:cTn id="22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ítulo 36">
            <a:extLst>
              <a:ext uri="{FF2B5EF4-FFF2-40B4-BE49-F238E27FC236}">
                <a16:creationId xmlns:a16="http://schemas.microsoft.com/office/drawing/2014/main" id="{7DF24580-C635-BC54-5775-813826940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5963" y="600747"/>
            <a:ext cx="4340124" cy="1109719"/>
          </a:xfrm>
        </p:spPr>
        <p:txBody>
          <a:bodyPr/>
          <a:lstStyle/>
          <a:p>
            <a:r>
              <a:rPr lang="en-US" dirty="0">
                <a:latin typeface="Staatliches"/>
              </a:rPr>
              <a:t>Key pages/modules</a:t>
            </a:r>
            <a:endParaRPr lang="en-US" dirty="0"/>
          </a:p>
        </p:txBody>
      </p:sp>
      <p:sp>
        <p:nvSpPr>
          <p:cNvPr id="38" name="Marcador de texto 37">
            <a:extLst>
              <a:ext uri="{FF2B5EF4-FFF2-40B4-BE49-F238E27FC236}">
                <a16:creationId xmlns:a16="http://schemas.microsoft.com/office/drawing/2014/main" id="{3216E7F6-9D92-0AE4-0746-F04BE3C9FBEA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Teacher module allows to mark attendance, schedule classes, manage grades etc.</a:t>
            </a:r>
            <a:endParaRPr lang="en-US" dirty="0"/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FD6CE995-2A72-A242-F5DC-BC7BC428A75A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>
                <a:latin typeface="Staatliches"/>
                <a:cs typeface="Arial"/>
              </a:rPr>
              <a:t>TEACHER </a:t>
            </a:r>
            <a:endParaRPr lang="en-US" dirty="0"/>
          </a:p>
        </p:txBody>
      </p:sp>
      <p:sp>
        <p:nvSpPr>
          <p:cNvPr id="40" name="Marcador de texto 39">
            <a:extLst>
              <a:ext uri="{FF2B5EF4-FFF2-40B4-BE49-F238E27FC236}">
                <a16:creationId xmlns:a16="http://schemas.microsoft.com/office/drawing/2014/main" id="{CA4EEED2-7AA6-DC1B-9388-461C48AFA7D0}"/>
              </a:ext>
            </a:extLst>
          </p:cNvPr>
          <p:cNvSpPr>
            <a:spLocks noGrp="1"/>
          </p:cNvSpPr>
          <p:nvPr>
            <p:ph type="body" idx="27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Student module lets student access class schedules, see attendance, see their grades etc.</a:t>
            </a:r>
            <a:endParaRPr lang="en-US" dirty="0"/>
          </a:p>
        </p:txBody>
      </p:sp>
      <p:sp>
        <p:nvSpPr>
          <p:cNvPr id="41" name="Marcador de texto 40">
            <a:extLst>
              <a:ext uri="{FF2B5EF4-FFF2-40B4-BE49-F238E27FC236}">
                <a16:creationId xmlns:a16="http://schemas.microsoft.com/office/drawing/2014/main" id="{0B9AD482-0B21-5C17-71C1-4B9D6CF4AB6B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latin typeface="Staatliches"/>
                <a:cs typeface="Arial"/>
              </a:rPr>
              <a:t>STUDENT</a:t>
            </a:r>
            <a:endParaRPr lang="en-US" dirty="0"/>
          </a:p>
        </p:txBody>
      </p:sp>
      <p:sp>
        <p:nvSpPr>
          <p:cNvPr id="42" name="Marcador de texto 41">
            <a:extLst>
              <a:ext uri="{FF2B5EF4-FFF2-40B4-BE49-F238E27FC236}">
                <a16:creationId xmlns:a16="http://schemas.microsoft.com/office/drawing/2014/main" id="{55B9AFC0-142D-B3DE-8DEA-173C2E26D746}"/>
              </a:ext>
            </a:extLst>
          </p:cNvPr>
          <p:cNvSpPr>
            <a:spLocks noGrp="1"/>
          </p:cNvSpPr>
          <p:nvPr>
            <p:ph type="body" idx="29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Manrope Medium"/>
                <a:cs typeface="Arial"/>
              </a:rPr>
              <a:t>Allows admin to create teacher, student accounts, assign teachers work </a:t>
            </a:r>
            <a:r>
              <a:rPr lang="en-US" dirty="0" err="1">
                <a:latin typeface="Manrope Medium"/>
                <a:cs typeface="Arial"/>
              </a:rPr>
              <a:t>etc</a:t>
            </a:r>
            <a:endParaRPr lang="en-US" dirty="0"/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B3CE7EF-5F2F-0EAD-4DFC-6752E44EEDDB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s-ES" dirty="0">
                <a:latin typeface="Staatliches"/>
                <a:cs typeface="Arial"/>
              </a:rPr>
              <a:t>ADMIN</a:t>
            </a:r>
            <a:endParaRPr lang="en-US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CE9B48DB-C539-6EEA-2763-9A7E04BBB7B4}"/>
              </a:ext>
            </a:extLst>
          </p:cNvPr>
          <p:cNvGrpSpPr/>
          <p:nvPr/>
        </p:nvGrpSpPr>
        <p:grpSpPr>
          <a:xfrm>
            <a:off x="613346" y="609091"/>
            <a:ext cx="7967844" cy="2188847"/>
            <a:chOff x="613346" y="609091"/>
            <a:chExt cx="7967844" cy="2188847"/>
          </a:xfrm>
        </p:grpSpPr>
        <p:sp>
          <p:nvSpPr>
            <p:cNvPr id="2" name="Elipse 1">
              <a:extLst>
                <a:ext uri="{FF2B5EF4-FFF2-40B4-BE49-F238E27FC236}">
                  <a16:creationId xmlns:a16="http://schemas.microsoft.com/office/drawing/2014/main" id="{FF0C48EC-B252-E394-7CA5-22C0453CD3B4}"/>
                </a:ext>
              </a:extLst>
            </p:cNvPr>
            <p:cNvSpPr/>
            <p:nvPr/>
          </p:nvSpPr>
          <p:spPr>
            <a:xfrm>
              <a:off x="8341922" y="2716849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846BD4EB-71CC-4F18-F317-76D69425B812}"/>
                </a:ext>
              </a:extLst>
            </p:cNvPr>
            <p:cNvSpPr/>
            <p:nvPr/>
          </p:nvSpPr>
          <p:spPr>
            <a:xfrm>
              <a:off x="962025" y="1055259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3913437F-6939-3F60-EF88-8B43CB2DBB53}"/>
                </a:ext>
              </a:extLst>
            </p:cNvPr>
            <p:cNvSpPr/>
            <p:nvPr/>
          </p:nvSpPr>
          <p:spPr>
            <a:xfrm>
              <a:off x="613346" y="1655189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E6BF8A05-22A9-D8CB-43B7-501EA721F248}"/>
                </a:ext>
              </a:extLst>
            </p:cNvPr>
            <p:cNvSpPr/>
            <p:nvPr/>
          </p:nvSpPr>
          <p:spPr>
            <a:xfrm>
              <a:off x="8470636" y="2091234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B7014465-63A5-E693-2E47-469AA828E83F}"/>
                </a:ext>
              </a:extLst>
            </p:cNvPr>
            <p:cNvSpPr/>
            <p:nvPr/>
          </p:nvSpPr>
          <p:spPr>
            <a:xfrm>
              <a:off x="7429500" y="609091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4" name="Google Shape;10364;p24">
            <a:extLst>
              <a:ext uri="{FF2B5EF4-FFF2-40B4-BE49-F238E27FC236}">
                <a16:creationId xmlns:a16="http://schemas.microsoft.com/office/drawing/2014/main" id="{77723DA7-397B-AA8A-8311-335A544F826E}"/>
              </a:ext>
            </a:extLst>
          </p:cNvPr>
          <p:cNvSpPr/>
          <p:nvPr/>
        </p:nvSpPr>
        <p:spPr>
          <a:xfrm>
            <a:off x="4179944" y="2336930"/>
            <a:ext cx="555949" cy="595713"/>
          </a:xfrm>
          <a:custGeom>
            <a:avLst/>
            <a:gdLst/>
            <a:ahLst/>
            <a:cxnLst/>
            <a:rect l="l" t="t" r="r" b="b"/>
            <a:pathLst>
              <a:path w="20207" h="20183" extrusionOk="0">
                <a:moveTo>
                  <a:pt x="10104" y="1289"/>
                </a:moveTo>
                <a:lnTo>
                  <a:pt x="18265" y="4784"/>
                </a:lnTo>
                <a:lnTo>
                  <a:pt x="14734" y="6295"/>
                </a:lnTo>
                <a:lnTo>
                  <a:pt x="5473" y="6295"/>
                </a:lnTo>
                <a:lnTo>
                  <a:pt x="1942" y="4784"/>
                </a:lnTo>
                <a:lnTo>
                  <a:pt x="10104" y="1289"/>
                </a:lnTo>
                <a:close/>
                <a:moveTo>
                  <a:pt x="14086" y="7480"/>
                </a:moveTo>
                <a:lnTo>
                  <a:pt x="14086" y="10095"/>
                </a:lnTo>
                <a:lnTo>
                  <a:pt x="5945" y="10095"/>
                </a:lnTo>
                <a:lnTo>
                  <a:pt x="5945" y="7480"/>
                </a:lnTo>
                <a:close/>
                <a:moveTo>
                  <a:pt x="7808" y="11279"/>
                </a:moveTo>
                <a:cubicBezTo>
                  <a:pt x="7681" y="11983"/>
                  <a:pt x="7606" y="12695"/>
                  <a:pt x="7584" y="13411"/>
                </a:cubicBezTo>
                <a:lnTo>
                  <a:pt x="5141" y="13411"/>
                </a:lnTo>
                <a:cubicBezTo>
                  <a:pt x="5233" y="12649"/>
                  <a:pt x="5497" y="11921"/>
                  <a:pt x="5916" y="11279"/>
                </a:cubicBezTo>
                <a:close/>
                <a:moveTo>
                  <a:pt x="11193" y="11279"/>
                </a:moveTo>
                <a:cubicBezTo>
                  <a:pt x="11326" y="11925"/>
                  <a:pt x="11409" y="12649"/>
                  <a:pt x="11438" y="13411"/>
                </a:cubicBezTo>
                <a:lnTo>
                  <a:pt x="8767" y="13411"/>
                </a:lnTo>
                <a:cubicBezTo>
                  <a:pt x="8795" y="12649"/>
                  <a:pt x="8879" y="11925"/>
                  <a:pt x="9013" y="11279"/>
                </a:cubicBezTo>
                <a:close/>
                <a:moveTo>
                  <a:pt x="14291" y="11279"/>
                </a:moveTo>
                <a:cubicBezTo>
                  <a:pt x="14710" y="11921"/>
                  <a:pt x="14975" y="12649"/>
                  <a:pt x="15066" y="13411"/>
                </a:cubicBezTo>
                <a:lnTo>
                  <a:pt x="12623" y="13411"/>
                </a:lnTo>
                <a:cubicBezTo>
                  <a:pt x="12601" y="12695"/>
                  <a:pt x="12526" y="11983"/>
                  <a:pt x="12399" y="11279"/>
                </a:cubicBezTo>
                <a:close/>
                <a:moveTo>
                  <a:pt x="7583" y="14595"/>
                </a:moveTo>
                <a:cubicBezTo>
                  <a:pt x="7630" y="15929"/>
                  <a:pt x="7835" y="17175"/>
                  <a:pt x="8172" y="18148"/>
                </a:cubicBezTo>
                <a:cubicBezTo>
                  <a:pt x="8242" y="18350"/>
                  <a:pt x="8316" y="18532"/>
                  <a:pt x="8390" y="18697"/>
                </a:cubicBezTo>
                <a:cubicBezTo>
                  <a:pt x="6655" y="18061"/>
                  <a:pt x="5367" y="16489"/>
                  <a:pt x="5141" y="14595"/>
                </a:cubicBezTo>
                <a:close/>
                <a:moveTo>
                  <a:pt x="15064" y="14595"/>
                </a:moveTo>
                <a:cubicBezTo>
                  <a:pt x="14840" y="16489"/>
                  <a:pt x="13552" y="18061"/>
                  <a:pt x="11815" y="18697"/>
                </a:cubicBezTo>
                <a:cubicBezTo>
                  <a:pt x="11890" y="18532"/>
                  <a:pt x="11963" y="18350"/>
                  <a:pt x="12033" y="18148"/>
                </a:cubicBezTo>
                <a:cubicBezTo>
                  <a:pt x="12371" y="17175"/>
                  <a:pt x="12577" y="15929"/>
                  <a:pt x="12623" y="14595"/>
                </a:cubicBezTo>
                <a:close/>
                <a:moveTo>
                  <a:pt x="11439" y="14595"/>
                </a:moveTo>
                <a:cubicBezTo>
                  <a:pt x="11394" y="15796"/>
                  <a:pt x="11212" y="16904"/>
                  <a:pt x="10915" y="17760"/>
                </a:cubicBezTo>
                <a:cubicBezTo>
                  <a:pt x="10564" y="18772"/>
                  <a:pt x="10203" y="18999"/>
                  <a:pt x="10104" y="18999"/>
                </a:cubicBezTo>
                <a:cubicBezTo>
                  <a:pt x="10004" y="18999"/>
                  <a:pt x="9643" y="18772"/>
                  <a:pt x="9292" y="17760"/>
                </a:cubicBezTo>
                <a:cubicBezTo>
                  <a:pt x="8995" y="16904"/>
                  <a:pt x="8813" y="15796"/>
                  <a:pt x="8768" y="14595"/>
                </a:cubicBezTo>
                <a:close/>
                <a:moveTo>
                  <a:pt x="10104" y="0"/>
                </a:moveTo>
                <a:lnTo>
                  <a:pt x="1" y="4327"/>
                </a:lnTo>
                <a:lnTo>
                  <a:pt x="1" y="5241"/>
                </a:lnTo>
                <a:lnTo>
                  <a:pt x="4761" y="7279"/>
                </a:lnTo>
                <a:lnTo>
                  <a:pt x="4761" y="10901"/>
                </a:lnTo>
                <a:cubicBezTo>
                  <a:pt x="4211" y="11841"/>
                  <a:pt x="3923" y="12912"/>
                  <a:pt x="3925" y="14002"/>
                </a:cubicBezTo>
                <a:cubicBezTo>
                  <a:pt x="3925" y="17410"/>
                  <a:pt x="6697" y="20183"/>
                  <a:pt x="10104" y="20183"/>
                </a:cubicBezTo>
                <a:cubicBezTo>
                  <a:pt x="13513" y="20183"/>
                  <a:pt x="16284" y="17410"/>
                  <a:pt x="16284" y="14002"/>
                </a:cubicBezTo>
                <a:cubicBezTo>
                  <a:pt x="16285" y="12798"/>
                  <a:pt x="15933" y="11620"/>
                  <a:pt x="15270" y="10616"/>
                </a:cubicBezTo>
                <a:lnTo>
                  <a:pt x="15270" y="7355"/>
                </a:lnTo>
                <a:lnTo>
                  <a:pt x="17571" y="6370"/>
                </a:lnTo>
                <a:lnTo>
                  <a:pt x="17571" y="10280"/>
                </a:lnTo>
                <a:lnTo>
                  <a:pt x="18755" y="10280"/>
                </a:lnTo>
                <a:lnTo>
                  <a:pt x="18755" y="5862"/>
                </a:lnTo>
                <a:lnTo>
                  <a:pt x="20206" y="5241"/>
                </a:lnTo>
                <a:lnTo>
                  <a:pt x="20206" y="4327"/>
                </a:lnTo>
                <a:lnTo>
                  <a:pt x="101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6" name="Google Shape;9762;p20">
            <a:extLst>
              <a:ext uri="{FF2B5EF4-FFF2-40B4-BE49-F238E27FC236}">
                <a16:creationId xmlns:a16="http://schemas.microsoft.com/office/drawing/2014/main" id="{475D4A13-1134-1C3A-953A-EA06819115AB}"/>
              </a:ext>
            </a:extLst>
          </p:cNvPr>
          <p:cNvGrpSpPr/>
          <p:nvPr/>
        </p:nvGrpSpPr>
        <p:grpSpPr>
          <a:xfrm>
            <a:off x="6545343" y="2305845"/>
            <a:ext cx="565683" cy="582899"/>
            <a:chOff x="4122504" y="3231514"/>
            <a:chExt cx="291450" cy="292225"/>
          </a:xfrm>
        </p:grpSpPr>
        <p:sp>
          <p:nvSpPr>
            <p:cNvPr id="17" name="Google Shape;9763;p20">
              <a:extLst>
                <a:ext uri="{FF2B5EF4-FFF2-40B4-BE49-F238E27FC236}">
                  <a16:creationId xmlns:a16="http://schemas.microsoft.com/office/drawing/2014/main" id="{1F6F35B8-699B-9BCC-6FB1-6DB3BB3742B2}"/>
                </a:ext>
              </a:extLst>
            </p:cNvPr>
            <p:cNvSpPr/>
            <p:nvPr/>
          </p:nvSpPr>
          <p:spPr>
            <a:xfrm>
              <a:off x="4122504" y="3231514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9764;p20">
              <a:extLst>
                <a:ext uri="{FF2B5EF4-FFF2-40B4-BE49-F238E27FC236}">
                  <a16:creationId xmlns:a16="http://schemas.microsoft.com/office/drawing/2014/main" id="{81513FE6-8D8D-448C-8E22-5F0F9D87E650}"/>
                </a:ext>
              </a:extLst>
            </p:cNvPr>
            <p:cNvSpPr/>
            <p:nvPr/>
          </p:nvSpPr>
          <p:spPr>
            <a:xfrm>
              <a:off x="4155579" y="3264589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9765;p20">
              <a:extLst>
                <a:ext uri="{FF2B5EF4-FFF2-40B4-BE49-F238E27FC236}">
                  <a16:creationId xmlns:a16="http://schemas.microsoft.com/office/drawing/2014/main" id="{36E5CED8-EB4C-766E-7938-9CAF3C53D59F}"/>
                </a:ext>
              </a:extLst>
            </p:cNvPr>
            <p:cNvSpPr/>
            <p:nvPr/>
          </p:nvSpPr>
          <p:spPr>
            <a:xfrm>
              <a:off x="4190229" y="3264589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9766;p20">
              <a:extLst>
                <a:ext uri="{FF2B5EF4-FFF2-40B4-BE49-F238E27FC236}">
                  <a16:creationId xmlns:a16="http://schemas.microsoft.com/office/drawing/2014/main" id="{6736F513-1744-05CE-50EA-CF2E06E20317}"/>
                </a:ext>
              </a:extLst>
            </p:cNvPr>
            <p:cNvSpPr/>
            <p:nvPr/>
          </p:nvSpPr>
          <p:spPr>
            <a:xfrm>
              <a:off x="4224879" y="3264589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9767;p20">
              <a:extLst>
                <a:ext uri="{FF2B5EF4-FFF2-40B4-BE49-F238E27FC236}">
                  <a16:creationId xmlns:a16="http://schemas.microsoft.com/office/drawing/2014/main" id="{4FA4933A-5D6B-E6DC-892A-141E2AFF1078}"/>
                </a:ext>
              </a:extLst>
            </p:cNvPr>
            <p:cNvSpPr/>
            <p:nvPr/>
          </p:nvSpPr>
          <p:spPr>
            <a:xfrm>
              <a:off x="4257979" y="3264589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9768;p20">
              <a:extLst>
                <a:ext uri="{FF2B5EF4-FFF2-40B4-BE49-F238E27FC236}">
                  <a16:creationId xmlns:a16="http://schemas.microsoft.com/office/drawing/2014/main" id="{7E9642AE-C66B-90E3-235E-326E7ABFB5C4}"/>
                </a:ext>
              </a:extLst>
            </p:cNvPr>
            <p:cNvSpPr/>
            <p:nvPr/>
          </p:nvSpPr>
          <p:spPr>
            <a:xfrm>
              <a:off x="4224879" y="3386689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3" name="Google Shape;10243;p24">
            <a:extLst>
              <a:ext uri="{FF2B5EF4-FFF2-40B4-BE49-F238E27FC236}">
                <a16:creationId xmlns:a16="http://schemas.microsoft.com/office/drawing/2014/main" id="{5D2BB29E-70E6-E483-5089-BD07F43D3023}"/>
              </a:ext>
            </a:extLst>
          </p:cNvPr>
          <p:cNvGrpSpPr/>
          <p:nvPr/>
        </p:nvGrpSpPr>
        <p:grpSpPr>
          <a:xfrm>
            <a:off x="2061053" y="2340711"/>
            <a:ext cx="544297" cy="596089"/>
            <a:chOff x="7824349" y="1769211"/>
            <a:chExt cx="296720" cy="375308"/>
          </a:xfrm>
        </p:grpSpPr>
        <p:sp>
          <p:nvSpPr>
            <p:cNvPr id="24" name="Google Shape;10244;p24">
              <a:extLst>
                <a:ext uri="{FF2B5EF4-FFF2-40B4-BE49-F238E27FC236}">
                  <a16:creationId xmlns:a16="http://schemas.microsoft.com/office/drawing/2014/main" id="{E3176C72-3099-B982-6B19-92ADA87E09E5}"/>
                </a:ext>
              </a:extLst>
            </p:cNvPr>
            <p:cNvSpPr/>
            <p:nvPr/>
          </p:nvSpPr>
          <p:spPr>
            <a:xfrm>
              <a:off x="7824349" y="1908524"/>
              <a:ext cx="296720" cy="235995"/>
            </a:xfrm>
            <a:custGeom>
              <a:avLst/>
              <a:gdLst/>
              <a:ahLst/>
              <a:cxnLst/>
              <a:rect l="l" t="t" r="r" b="b"/>
              <a:pathLst>
                <a:path w="15972" h="12705" extrusionOk="0">
                  <a:moveTo>
                    <a:pt x="5492" y="1184"/>
                  </a:moveTo>
                  <a:cubicBezTo>
                    <a:pt x="6541" y="1186"/>
                    <a:pt x="7392" y="2037"/>
                    <a:pt x="7394" y="3086"/>
                  </a:cubicBezTo>
                  <a:lnTo>
                    <a:pt x="7394" y="9684"/>
                  </a:lnTo>
                  <a:cubicBezTo>
                    <a:pt x="6852" y="9257"/>
                    <a:pt x="6181" y="9026"/>
                    <a:pt x="5492" y="9026"/>
                  </a:cubicBezTo>
                  <a:lnTo>
                    <a:pt x="1184" y="9026"/>
                  </a:lnTo>
                  <a:lnTo>
                    <a:pt x="1184" y="1184"/>
                  </a:lnTo>
                  <a:close/>
                  <a:moveTo>
                    <a:pt x="14786" y="1184"/>
                  </a:moveTo>
                  <a:lnTo>
                    <a:pt x="14786" y="9026"/>
                  </a:lnTo>
                  <a:lnTo>
                    <a:pt x="10480" y="9026"/>
                  </a:lnTo>
                  <a:cubicBezTo>
                    <a:pt x="9789" y="9026"/>
                    <a:pt x="9120" y="9257"/>
                    <a:pt x="8578" y="9684"/>
                  </a:cubicBezTo>
                  <a:lnTo>
                    <a:pt x="8578" y="3086"/>
                  </a:lnTo>
                  <a:cubicBezTo>
                    <a:pt x="8578" y="2037"/>
                    <a:pt x="9429" y="1186"/>
                    <a:pt x="10480" y="1184"/>
                  </a:cubicBezTo>
                  <a:close/>
                  <a:moveTo>
                    <a:pt x="5492" y="10209"/>
                  </a:moveTo>
                  <a:cubicBezTo>
                    <a:pt x="6313" y="10211"/>
                    <a:pt x="7041" y="10740"/>
                    <a:pt x="7298" y="11520"/>
                  </a:cubicBezTo>
                  <a:lnTo>
                    <a:pt x="1184" y="11520"/>
                  </a:lnTo>
                  <a:lnTo>
                    <a:pt x="1184" y="10209"/>
                  </a:lnTo>
                  <a:close/>
                  <a:moveTo>
                    <a:pt x="14786" y="10209"/>
                  </a:moveTo>
                  <a:lnTo>
                    <a:pt x="14786" y="11520"/>
                  </a:lnTo>
                  <a:lnTo>
                    <a:pt x="8672" y="11520"/>
                  </a:lnTo>
                  <a:cubicBezTo>
                    <a:pt x="8929" y="10740"/>
                    <a:pt x="9657" y="10211"/>
                    <a:pt x="10480" y="10209"/>
                  </a:cubicBezTo>
                  <a:close/>
                  <a:moveTo>
                    <a:pt x="0" y="0"/>
                  </a:moveTo>
                  <a:lnTo>
                    <a:pt x="0" y="12704"/>
                  </a:lnTo>
                  <a:lnTo>
                    <a:pt x="15971" y="12704"/>
                  </a:lnTo>
                  <a:lnTo>
                    <a:pt x="15971" y="0"/>
                  </a:lnTo>
                  <a:lnTo>
                    <a:pt x="10480" y="0"/>
                  </a:lnTo>
                  <a:cubicBezTo>
                    <a:pt x="9493" y="0"/>
                    <a:pt x="8566" y="473"/>
                    <a:pt x="7985" y="1272"/>
                  </a:cubicBezTo>
                  <a:cubicBezTo>
                    <a:pt x="7406" y="473"/>
                    <a:pt x="6479" y="0"/>
                    <a:pt x="5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0245;p24">
              <a:extLst>
                <a:ext uri="{FF2B5EF4-FFF2-40B4-BE49-F238E27FC236}">
                  <a16:creationId xmlns:a16="http://schemas.microsoft.com/office/drawing/2014/main" id="{E55B9738-5071-7160-2D7F-F7B030C75415}"/>
                </a:ext>
              </a:extLst>
            </p:cNvPr>
            <p:cNvSpPr/>
            <p:nvPr/>
          </p:nvSpPr>
          <p:spPr>
            <a:xfrm>
              <a:off x="7871443" y="1972607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1" y="1"/>
                  </a:moveTo>
                  <a:lnTo>
                    <a:pt x="1" y="1183"/>
                  </a:lnTo>
                  <a:lnTo>
                    <a:pt x="3508" y="1183"/>
                  </a:lnTo>
                  <a:lnTo>
                    <a:pt x="3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0246;p24">
              <a:extLst>
                <a:ext uri="{FF2B5EF4-FFF2-40B4-BE49-F238E27FC236}">
                  <a16:creationId xmlns:a16="http://schemas.microsoft.com/office/drawing/2014/main" id="{3AB7F21E-4E59-BAB2-FAB1-FE80DACEA332}"/>
                </a:ext>
              </a:extLst>
            </p:cNvPr>
            <p:cNvSpPr/>
            <p:nvPr/>
          </p:nvSpPr>
          <p:spPr>
            <a:xfrm>
              <a:off x="7871443" y="2019565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508" y="118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0247;p24">
              <a:extLst>
                <a:ext uri="{FF2B5EF4-FFF2-40B4-BE49-F238E27FC236}">
                  <a16:creationId xmlns:a16="http://schemas.microsoft.com/office/drawing/2014/main" id="{76873DE1-E924-7AD3-8ED3-F0B3F8F1DEF1}"/>
                </a:ext>
              </a:extLst>
            </p:cNvPr>
            <p:cNvSpPr/>
            <p:nvPr/>
          </p:nvSpPr>
          <p:spPr>
            <a:xfrm>
              <a:off x="8009492" y="1972607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3507" y="118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0248;p24">
              <a:extLst>
                <a:ext uri="{FF2B5EF4-FFF2-40B4-BE49-F238E27FC236}">
                  <a16:creationId xmlns:a16="http://schemas.microsoft.com/office/drawing/2014/main" id="{07984607-2088-51AF-C277-C4E6D0B0AF00}"/>
                </a:ext>
              </a:extLst>
            </p:cNvPr>
            <p:cNvSpPr/>
            <p:nvPr/>
          </p:nvSpPr>
          <p:spPr>
            <a:xfrm>
              <a:off x="8009492" y="2019565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0249;p24">
              <a:extLst>
                <a:ext uri="{FF2B5EF4-FFF2-40B4-BE49-F238E27FC236}">
                  <a16:creationId xmlns:a16="http://schemas.microsoft.com/office/drawing/2014/main" id="{D3E6C9CE-0693-D4C1-AF1B-4BE18AF5D5CC}"/>
                </a:ext>
              </a:extLst>
            </p:cNvPr>
            <p:cNvSpPr/>
            <p:nvPr/>
          </p:nvSpPr>
          <p:spPr>
            <a:xfrm>
              <a:off x="7941369" y="1856681"/>
              <a:ext cx="62680" cy="29051"/>
            </a:xfrm>
            <a:custGeom>
              <a:avLst/>
              <a:gdLst/>
              <a:ahLst/>
              <a:cxnLst/>
              <a:rect l="l" t="t" r="r" b="b"/>
              <a:pathLst>
                <a:path w="3374" h="1564" extrusionOk="0">
                  <a:moveTo>
                    <a:pt x="1686" y="1"/>
                  </a:moveTo>
                  <a:cubicBezTo>
                    <a:pt x="1002" y="1"/>
                    <a:pt x="366" y="352"/>
                    <a:pt x="0" y="931"/>
                  </a:cubicBezTo>
                  <a:lnTo>
                    <a:pt x="999" y="1564"/>
                  </a:lnTo>
                  <a:cubicBezTo>
                    <a:pt x="1159" y="1312"/>
                    <a:pt x="1423" y="1185"/>
                    <a:pt x="1687" y="1185"/>
                  </a:cubicBezTo>
                  <a:cubicBezTo>
                    <a:pt x="1950" y="1185"/>
                    <a:pt x="2214" y="1312"/>
                    <a:pt x="2373" y="1564"/>
                  </a:cubicBezTo>
                  <a:lnTo>
                    <a:pt x="3373" y="931"/>
                  </a:lnTo>
                  <a:cubicBezTo>
                    <a:pt x="3007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0250;p24">
              <a:extLst>
                <a:ext uri="{FF2B5EF4-FFF2-40B4-BE49-F238E27FC236}">
                  <a16:creationId xmlns:a16="http://schemas.microsoft.com/office/drawing/2014/main" id="{E5CAFA35-0167-7DDA-EF0B-491E69EE7A26}"/>
                </a:ext>
              </a:extLst>
            </p:cNvPr>
            <p:cNvSpPr/>
            <p:nvPr/>
          </p:nvSpPr>
          <p:spPr>
            <a:xfrm>
              <a:off x="7904957" y="1813865"/>
              <a:ext cx="135486" cy="49112"/>
            </a:xfrm>
            <a:custGeom>
              <a:avLst/>
              <a:gdLst/>
              <a:ahLst/>
              <a:cxnLst/>
              <a:rect l="l" t="t" r="r" b="b"/>
              <a:pathLst>
                <a:path w="7293" h="2644" extrusionOk="0">
                  <a:moveTo>
                    <a:pt x="3646" y="0"/>
                  </a:moveTo>
                  <a:cubicBezTo>
                    <a:pt x="2166" y="0"/>
                    <a:pt x="790" y="759"/>
                    <a:pt x="0" y="2010"/>
                  </a:cubicBezTo>
                  <a:lnTo>
                    <a:pt x="1000" y="2643"/>
                  </a:lnTo>
                  <a:cubicBezTo>
                    <a:pt x="1574" y="1735"/>
                    <a:pt x="2573" y="1184"/>
                    <a:pt x="3646" y="1184"/>
                  </a:cubicBezTo>
                  <a:cubicBezTo>
                    <a:pt x="4720" y="1184"/>
                    <a:pt x="5718" y="1735"/>
                    <a:pt x="6292" y="2643"/>
                  </a:cubicBezTo>
                  <a:lnTo>
                    <a:pt x="7292" y="2010"/>
                  </a:lnTo>
                  <a:cubicBezTo>
                    <a:pt x="6502" y="759"/>
                    <a:pt x="5126" y="0"/>
                    <a:pt x="36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10251;p24">
              <a:extLst>
                <a:ext uri="{FF2B5EF4-FFF2-40B4-BE49-F238E27FC236}">
                  <a16:creationId xmlns:a16="http://schemas.microsoft.com/office/drawing/2014/main" id="{F78C4D6A-EB7A-D3A2-7358-18E2E6B0B1CF}"/>
                </a:ext>
              </a:extLst>
            </p:cNvPr>
            <p:cNvSpPr/>
            <p:nvPr/>
          </p:nvSpPr>
          <p:spPr>
            <a:xfrm>
              <a:off x="7866780" y="1769211"/>
              <a:ext cx="211839" cy="70139"/>
            </a:xfrm>
            <a:custGeom>
              <a:avLst/>
              <a:gdLst/>
              <a:ahLst/>
              <a:cxnLst/>
              <a:rect l="l" t="t" r="r" b="b"/>
              <a:pathLst>
                <a:path w="11403" h="3776" extrusionOk="0">
                  <a:moveTo>
                    <a:pt x="5701" y="1"/>
                  </a:moveTo>
                  <a:cubicBezTo>
                    <a:pt x="3376" y="1"/>
                    <a:pt x="1246" y="1174"/>
                    <a:pt x="1" y="3142"/>
                  </a:cubicBezTo>
                  <a:lnTo>
                    <a:pt x="1001" y="3775"/>
                  </a:lnTo>
                  <a:cubicBezTo>
                    <a:pt x="2028" y="2152"/>
                    <a:pt x="3785" y="1183"/>
                    <a:pt x="5702" y="1183"/>
                  </a:cubicBezTo>
                  <a:lnTo>
                    <a:pt x="5702" y="1183"/>
                  </a:lnTo>
                  <a:cubicBezTo>
                    <a:pt x="7619" y="1183"/>
                    <a:pt x="9376" y="2152"/>
                    <a:pt x="10403" y="3775"/>
                  </a:cubicBezTo>
                  <a:lnTo>
                    <a:pt x="11403" y="3142"/>
                  </a:lnTo>
                  <a:cubicBezTo>
                    <a:pt x="10156" y="1174"/>
                    <a:pt x="8026" y="1"/>
                    <a:pt x="5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0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theme/theme1.xml><?xml version="1.0" encoding="utf-8"?>
<a:theme xmlns:a="http://schemas.openxmlformats.org/drawingml/2006/main" name="Motion Graphics App Pitch Deck by Slidesgo">
  <a:themeElements>
    <a:clrScheme name="Personalizado 10">
      <a:dk1>
        <a:srgbClr val="36174D"/>
      </a:dk1>
      <a:lt1>
        <a:sysClr val="window" lastClr="FFFFFF"/>
      </a:lt1>
      <a:dk2>
        <a:srgbClr val="63298F"/>
      </a:dk2>
      <a:lt2>
        <a:srgbClr val="998DDF"/>
      </a:lt2>
      <a:accent1>
        <a:srgbClr val="C6B8EB"/>
      </a:accent1>
      <a:accent2>
        <a:srgbClr val="F3BB30"/>
      </a:accent2>
      <a:accent3>
        <a:srgbClr val="BAD6F1"/>
      </a:accent3>
      <a:accent4>
        <a:srgbClr val="FF8BFF"/>
      </a:accent4>
      <a:accent5>
        <a:srgbClr val="FFFFFF"/>
      </a:accent5>
      <a:accent6>
        <a:srgbClr val="FFFFFF"/>
      </a:accent6>
      <a:hlink>
        <a:srgbClr val="36174D"/>
      </a:hlink>
      <a:folHlink>
        <a:srgbClr val="36174D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</TotalTime>
  <Words>554</Words>
  <Application>Microsoft Office PowerPoint</Application>
  <PresentationFormat>On-screen Show (16:9)</PresentationFormat>
  <Paragraphs>97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Manrope Medium</vt:lpstr>
      <vt:lpstr>Proxima Nova</vt:lpstr>
      <vt:lpstr>Staatliches</vt:lpstr>
      <vt:lpstr>Motion Graphics App Pitch Deck by Slidesgo</vt:lpstr>
      <vt:lpstr>Slidesgo Final Pages</vt:lpstr>
      <vt:lpstr>STUDENT MANAGEMENT SYSTEM MERN PROJECT</vt:lpstr>
      <vt:lpstr>IN THIS PRESENTATION</vt:lpstr>
      <vt:lpstr>STACK USED</vt:lpstr>
      <vt:lpstr>MERN STACK</vt:lpstr>
      <vt:lpstr>Aim of PROJECT</vt:lpstr>
      <vt:lpstr>AIM / ADVANTAGES</vt:lpstr>
      <vt:lpstr>The frontend</vt:lpstr>
      <vt:lpstr>MODULES </vt:lpstr>
      <vt:lpstr>Key pages/modules</vt:lpstr>
      <vt:lpstr>PowerPoint Presentation</vt:lpstr>
      <vt:lpstr>PowerPoint Presentation</vt:lpstr>
      <vt:lpstr>Key pages/modules</vt:lpstr>
      <vt:lpstr>PowerPoint Presentation</vt:lpstr>
      <vt:lpstr>PowerPoint Presentation</vt:lpstr>
      <vt:lpstr>Key pages/modules</vt:lpstr>
      <vt:lpstr>PowerPoint Presentation</vt:lpstr>
      <vt:lpstr>PowerPoint Presentation</vt:lpstr>
      <vt:lpstr>THE BACKEND</vt:lpstr>
      <vt:lpstr>Modules used </vt:lpstr>
      <vt:lpstr>EMAIL SYSTEM</vt:lpstr>
      <vt:lpstr>FORGOT PASSWORD SYSTEM</vt:lpstr>
      <vt:lpstr>PowerPoint Presentation</vt:lpstr>
      <vt:lpstr>PowerPoint Presentation</vt:lpstr>
      <vt:lpstr>PowerPoint Presentation</vt:lpstr>
      <vt:lpstr>PowerPoint Presentation</vt:lpstr>
      <vt:lpstr>MULTER SETUP</vt:lpstr>
      <vt:lpstr>FEES SYSTEM</vt:lpstr>
      <vt:lpstr>PowerPoint Presentation</vt:lpstr>
      <vt:lpstr>FEES SYSTEM</vt:lpstr>
      <vt:lpstr>PowerPoint Presentation</vt:lpstr>
      <vt:lpstr>THANKS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V.K Srivastava</cp:lastModifiedBy>
  <cp:revision>501</cp:revision>
  <dcterms:created xsi:type="dcterms:W3CDTF">2021-10-12T08:06:43Z</dcterms:created>
  <dcterms:modified xsi:type="dcterms:W3CDTF">2026-01-04T06:03:16Z</dcterms:modified>
</cp:coreProperties>
</file>

<file path=docProps/thumbnail.jpeg>
</file>